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7772400" cy="10058400"/>
  <p:notesSz cx="6858000" cy="9144000"/>
  <p:embeddedFontLst>
    <p:embeddedFont>
      <p:font typeface="Helvetica Neue Light" panose="02000403000000020004" pitchFamily="2" charset="0"/>
      <p:regular r:id="rId28"/>
      <p:bold r:id="rId29"/>
      <p:italic r:id="rId30"/>
      <p:boldItalic r:id="rId31"/>
    </p:embeddedFont>
    <p:embeddedFont>
      <p:font typeface="Inter" panose="020B0502030000000004" pitchFamily="34" charset="0"/>
      <p:regular r:id="rId32"/>
      <p:bold r:id="rId33"/>
    </p:embeddedFont>
    <p:embeddedFont>
      <p:font typeface="Open Sans" panose="020B0606030504020204" pitchFamily="34" charset="0"/>
      <p:regular r:id="rId34"/>
      <p:bold r:id="rId35"/>
      <p:italic r:id="rId36"/>
      <p:boldItalic r:id="rId37"/>
    </p:embeddedFont>
    <p:embeddedFont>
      <p:font typeface="Poppins" pitchFamily="2" charset="77"/>
      <p:regular r:id="rId38"/>
      <p:bold r:id="rId39"/>
      <p:italic r:id="rId40"/>
      <p:boldItalic r:id="rId41"/>
    </p:embeddedFont>
    <p:embeddedFont>
      <p:font typeface="Poppins SemiBold" panose="020B0604020202020204" pitchFamily="34" charset="0"/>
      <p:regular r:id="rId42"/>
      <p:bold r:id="rId43"/>
      <p:italic r:id="rId44"/>
      <p:boldItalic r:id="rId45"/>
    </p:embeddedFont>
    <p:embeddedFont>
      <p:font typeface="Verdana" panose="020B060403050404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0" roundtripDataSignature="AMtx7mhVyM0/WNneHMOR4DA5B5qtnV2Gp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82" d="100"/>
          <a:sy n="82" d="100"/>
        </p:scale>
        <p:origin x="337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4.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font" Target="fonts/font22.fntdata"/></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400" b="0" i="0" u="none" strike="noStrike" cap="none">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4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4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4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400" b="0" i="0" u="none" strike="noStrike" cap="none">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44" name="Google Shape;1444;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2"/>
        <p:cNvGrpSpPr/>
        <p:nvPr/>
      </p:nvGrpSpPr>
      <p:grpSpPr>
        <a:xfrm>
          <a:off x="0" y="0"/>
          <a:ext cx="0" cy="0"/>
          <a:chOff x="0" y="0"/>
          <a:chExt cx="0" cy="0"/>
        </a:xfrm>
      </p:grpSpPr>
      <p:sp>
        <p:nvSpPr>
          <p:cNvPr id="1703" name="Google Shape;1703;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04" name="Google Shape;1704;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6"/>
        <p:cNvGrpSpPr/>
        <p:nvPr/>
      </p:nvGrpSpPr>
      <p:grpSpPr>
        <a:xfrm>
          <a:off x="0" y="0"/>
          <a:ext cx="0" cy="0"/>
          <a:chOff x="0" y="0"/>
          <a:chExt cx="0" cy="0"/>
        </a:xfrm>
      </p:grpSpPr>
      <p:sp>
        <p:nvSpPr>
          <p:cNvPr id="1717" name="Google Shape;1717;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18" name="Google Shape;1718;p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6"/>
        <p:cNvGrpSpPr/>
        <p:nvPr/>
      </p:nvGrpSpPr>
      <p:grpSpPr>
        <a:xfrm>
          <a:off x="0" y="0"/>
          <a:ext cx="0" cy="0"/>
          <a:chOff x="0" y="0"/>
          <a:chExt cx="0" cy="0"/>
        </a:xfrm>
      </p:grpSpPr>
      <p:sp>
        <p:nvSpPr>
          <p:cNvPr id="1737" name="Google Shape;1737;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38" name="Google Shape;1738;p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7"/>
        <p:cNvGrpSpPr/>
        <p:nvPr/>
      </p:nvGrpSpPr>
      <p:grpSpPr>
        <a:xfrm>
          <a:off x="0" y="0"/>
          <a:ext cx="0" cy="0"/>
          <a:chOff x="0" y="0"/>
          <a:chExt cx="0" cy="0"/>
        </a:xfrm>
      </p:grpSpPr>
      <p:sp>
        <p:nvSpPr>
          <p:cNvPr id="1748" name="Google Shape;1748;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49" name="Google Shape;1749;p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69" name="Google Shape;1769;p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7"/>
        <p:cNvGrpSpPr/>
        <p:nvPr/>
      </p:nvGrpSpPr>
      <p:grpSpPr>
        <a:xfrm>
          <a:off x="0" y="0"/>
          <a:ext cx="0" cy="0"/>
          <a:chOff x="0" y="0"/>
          <a:chExt cx="0" cy="0"/>
        </a:xfrm>
      </p:grpSpPr>
      <p:sp>
        <p:nvSpPr>
          <p:cNvPr id="1788" name="Google Shape;1788;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89" name="Google Shape;1789;p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1"/>
        <p:cNvGrpSpPr/>
        <p:nvPr/>
      </p:nvGrpSpPr>
      <p:grpSpPr>
        <a:xfrm>
          <a:off x="0" y="0"/>
          <a:ext cx="0" cy="0"/>
          <a:chOff x="0" y="0"/>
          <a:chExt cx="0" cy="0"/>
        </a:xfrm>
      </p:grpSpPr>
      <p:sp>
        <p:nvSpPr>
          <p:cNvPr id="1832" name="Google Shape;1832;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33" name="Google Shape;1833;p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4"/>
        <p:cNvGrpSpPr/>
        <p:nvPr/>
      </p:nvGrpSpPr>
      <p:grpSpPr>
        <a:xfrm>
          <a:off x="0" y="0"/>
          <a:ext cx="0" cy="0"/>
          <a:chOff x="0" y="0"/>
          <a:chExt cx="0" cy="0"/>
        </a:xfrm>
      </p:grpSpPr>
      <p:sp>
        <p:nvSpPr>
          <p:cNvPr id="1845" name="Google Shape;1845;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46" name="Google Shape;1846;p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56" name="Google Shape;1856;p1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5"/>
        <p:cNvGrpSpPr/>
        <p:nvPr/>
      </p:nvGrpSpPr>
      <p:grpSpPr>
        <a:xfrm>
          <a:off x="0" y="0"/>
          <a:ext cx="0" cy="0"/>
          <a:chOff x="0" y="0"/>
          <a:chExt cx="0" cy="0"/>
        </a:xfrm>
      </p:grpSpPr>
      <p:sp>
        <p:nvSpPr>
          <p:cNvPr id="1866" name="Google Shape;1866;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67" name="Google Shape;1867;p2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52" name="Google Shape;1452;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77" name="Google Shape;1877;p2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88" name="Google Shape;1888;p2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9"/>
        <p:cNvGrpSpPr/>
        <p:nvPr/>
      </p:nvGrpSpPr>
      <p:grpSpPr>
        <a:xfrm>
          <a:off x="0" y="0"/>
          <a:ext cx="0" cy="0"/>
          <a:chOff x="0" y="0"/>
          <a:chExt cx="0" cy="0"/>
        </a:xfrm>
      </p:grpSpPr>
      <p:sp>
        <p:nvSpPr>
          <p:cNvPr id="1910" name="Google Shape;1910;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11" name="Google Shape;1911;p2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4"/>
        <p:cNvGrpSpPr/>
        <p:nvPr/>
      </p:nvGrpSpPr>
      <p:grpSpPr>
        <a:xfrm>
          <a:off x="0" y="0"/>
          <a:ext cx="0" cy="0"/>
          <a:chOff x="0" y="0"/>
          <a:chExt cx="0" cy="0"/>
        </a:xfrm>
      </p:grpSpPr>
      <p:sp>
        <p:nvSpPr>
          <p:cNvPr id="1925" name="Google Shape;1925;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26" name="Google Shape;1926;p2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9"/>
        <p:cNvGrpSpPr/>
        <p:nvPr/>
      </p:nvGrpSpPr>
      <p:grpSpPr>
        <a:xfrm>
          <a:off x="0" y="0"/>
          <a:ext cx="0" cy="0"/>
          <a:chOff x="0" y="0"/>
          <a:chExt cx="0" cy="0"/>
        </a:xfrm>
      </p:grpSpPr>
      <p:sp>
        <p:nvSpPr>
          <p:cNvPr id="1940" name="Google Shape;1940;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41" name="Google Shape;1941;p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60" name="Google Shape;1960;p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8"/>
        <p:cNvGrpSpPr/>
        <p:nvPr/>
      </p:nvGrpSpPr>
      <p:grpSpPr>
        <a:xfrm>
          <a:off x="0" y="0"/>
          <a:ext cx="0" cy="0"/>
          <a:chOff x="0" y="0"/>
          <a:chExt cx="0" cy="0"/>
        </a:xfrm>
      </p:grpSpPr>
      <p:sp>
        <p:nvSpPr>
          <p:cNvPr id="1459" name="Google Shape;1459;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60" name="Google Shape;1460;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82" name="Google Shape;1482;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7"/>
        <p:cNvGrpSpPr/>
        <p:nvPr/>
      </p:nvGrpSpPr>
      <p:grpSpPr>
        <a:xfrm>
          <a:off x="0" y="0"/>
          <a:ext cx="0" cy="0"/>
          <a:chOff x="0" y="0"/>
          <a:chExt cx="0" cy="0"/>
        </a:xfrm>
      </p:grpSpPr>
      <p:sp>
        <p:nvSpPr>
          <p:cNvPr id="1558" name="Google Shape;1558;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59" name="Google Shape;1559;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36" name="Google Shape;1636;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49" name="Google Shape;1649;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69" name="Google Shape;1669;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93" name="Google Shape;1693;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b="1">
                <a:latin typeface="Inter"/>
                <a:ea typeface="Inter"/>
                <a:cs typeface="Inter"/>
                <a:sym typeface="Inter"/>
              </a:rPr>
              <a:t>How To…</a:t>
            </a:r>
            <a:endParaRPr/>
          </a:p>
          <a:p>
            <a:pPr marL="0" lvl="0" indent="0" algn="l" rtl="0">
              <a:spcBef>
                <a:spcPts val="600"/>
              </a:spcBef>
              <a:spcAft>
                <a:spcPts val="0"/>
              </a:spcAft>
              <a:buNone/>
            </a:pPr>
            <a:endParaRPr b="1">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…Replace Pictures: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to be replaced.</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“Change Picture” from the dropdown menu.</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Make a selection from the sub-menu to navigate to the location of the new picture.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You can also copy and paste pictures directly into placeholders (from somewhere in the present file, from another open file, from a desktop folder, or from the web).</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…Move pictures behind text, other pictures, or objects: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Right-click on the picture placeholder.</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Select “Send to Back” from the dropdown menu.</a:t>
            </a:r>
            <a:endParaRPr/>
          </a:p>
          <a:p>
            <a:pPr marL="0" lvl="0" indent="0" algn="l" rtl="0">
              <a:spcBef>
                <a:spcPts val="600"/>
              </a:spcBef>
              <a:spcAft>
                <a:spcPts val="0"/>
              </a:spcAft>
              <a:buNone/>
            </a:pPr>
            <a:endParaRPr sz="1000">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…Apply a different layout to a slide:</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Click the “Layout” button and select the desired layout.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If necessary, delete any extra/leftover images and text.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a:p>
            <a:pPr marL="165100" lvl="0" indent="-101600" algn="l" rtl="0">
              <a:spcBef>
                <a:spcPts val="600"/>
              </a:spcBef>
              <a:spcAft>
                <a:spcPts val="0"/>
              </a:spcAft>
              <a:buNone/>
            </a:pPr>
            <a:endParaRPr>
              <a:latin typeface="Inter"/>
              <a:ea typeface="Inter"/>
              <a:cs typeface="Inter"/>
              <a:sym typeface="Inter"/>
            </a:endParaRPr>
          </a:p>
          <a:p>
            <a:pPr marL="0" lvl="0" indent="0" algn="l" rtl="0">
              <a:spcBef>
                <a:spcPts val="600"/>
              </a:spcBef>
              <a:spcAft>
                <a:spcPts val="0"/>
              </a:spcAft>
              <a:buNone/>
            </a:pPr>
            <a:r>
              <a:rPr lang="en-US" sz="1000" b="1">
                <a:latin typeface="Inter"/>
                <a:ea typeface="Inter"/>
                <a:cs typeface="Inter"/>
                <a:sym typeface="Inter"/>
              </a:rPr>
              <a:t>…Reset fonts, colors, and layouts to their original settings:</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Go to the “Home” tab (top left).</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In the “Slides” section, click the “Reset” button.</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Certain items might still need to be reset manually.</a:t>
            </a:r>
            <a:endParaRPr/>
          </a:p>
          <a:p>
            <a:pPr marL="228600" lvl="0" indent="-228600" algn="l" rtl="0">
              <a:spcBef>
                <a:spcPts val="600"/>
              </a:spcBef>
              <a:spcAft>
                <a:spcPts val="0"/>
              </a:spcAft>
              <a:buClr>
                <a:srgbClr val="000000"/>
              </a:buClr>
              <a:buSzPts val="1000"/>
              <a:buFont typeface="Inter"/>
              <a:buAutoNum type="arabicPeriod"/>
            </a:pPr>
            <a:r>
              <a:rPr lang="en-US" sz="1000">
                <a:latin typeface="Inter"/>
                <a:ea typeface="Inter"/>
                <a:cs typeface="Inter"/>
                <a:sym typeface="Inter"/>
              </a:rPr>
              <a:t>Note: make sure that the cursor is in the slide area and not the notes area, or the “Layout” button will be greyed out.</a:t>
            </a:r>
            <a:endParaRPr/>
          </a:p>
          <a:p>
            <a:pPr marL="685800" lvl="1" indent="-228600" algn="l" rtl="0">
              <a:spcBef>
                <a:spcPts val="600"/>
              </a:spcBef>
              <a:spcAft>
                <a:spcPts val="0"/>
              </a:spcAft>
              <a:buClr>
                <a:srgbClr val="000000"/>
              </a:buClr>
              <a:buSzPts val="1400"/>
              <a:buFont typeface="Arial"/>
              <a:buChar char="•"/>
            </a:pPr>
            <a:r>
              <a:rPr lang="en-US">
                <a:latin typeface="Inter"/>
                <a:ea typeface="Inter"/>
                <a:cs typeface="Inter"/>
                <a:sym typeface="Inter"/>
              </a:rPr>
              <a:t>To do this, simply left-click on or next to the slide.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8"/>
          <p:cNvSpPr>
            <a:spLocks noGrp="1"/>
          </p:cNvSpPr>
          <p:nvPr>
            <p:ph type="pic" idx="2"/>
          </p:nvPr>
        </p:nvSpPr>
        <p:spPr>
          <a:xfrm>
            <a:off x="0" y="0"/>
            <a:ext cx="7772400" cy="10058400"/>
          </a:xfrm>
          <a:prstGeom prst="rect">
            <a:avLst/>
          </a:prstGeom>
          <a:noFill/>
          <a:ln>
            <a:noFill/>
          </a:ln>
        </p:spPr>
      </p:sp>
      <p:sp>
        <p:nvSpPr>
          <p:cNvPr id="11" name="Google Shape;11;p28"/>
          <p:cNvSpPr txBox="1">
            <a:spLocks noGrp="1"/>
          </p:cNvSpPr>
          <p:nvPr>
            <p:ph type="title"/>
          </p:nvPr>
        </p:nvSpPr>
        <p:spPr>
          <a:xfrm>
            <a:off x="6529" y="6205306"/>
            <a:ext cx="6016754" cy="1754327"/>
          </a:xfrm>
          <a:prstGeom prst="rect">
            <a:avLst/>
          </a:prstGeom>
          <a:solidFill>
            <a:srgbClr val="363565">
              <a:alpha val="80000"/>
            </a:srgbClr>
          </a:solidFill>
          <a:ln>
            <a:noFill/>
          </a:ln>
        </p:spPr>
        <p:txBody>
          <a:bodyPr spcFirstLastPara="1" wrap="square" lIns="0" tIns="0" rIns="0" bIns="0" anchor="ctr" anchorCtr="0">
            <a:normAutofit/>
          </a:bodyPr>
          <a:lstStyle>
            <a:lvl1pPr lvl="0" algn="l">
              <a:lnSpc>
                <a:spcPct val="100000"/>
              </a:lnSpc>
              <a:spcBef>
                <a:spcPts val="0"/>
              </a:spcBef>
              <a:spcAft>
                <a:spcPts val="0"/>
              </a:spcAft>
              <a:buClr>
                <a:srgbClr val="FFFFFF"/>
              </a:buClr>
              <a:buSzPts val="4800"/>
              <a:buFont typeface="Poppins SemiBold"/>
              <a:buNone/>
              <a:defRPr sz="4800">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2" name="Google Shape;12;p28"/>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Picture Layout + Title (Print Layout)">
  <p:cSld name="1-Picture Layout + Title (Print Layout)">
    <p:spTree>
      <p:nvGrpSpPr>
        <p:cNvPr id="1" name="Shape 213"/>
        <p:cNvGrpSpPr/>
        <p:nvPr/>
      </p:nvGrpSpPr>
      <p:grpSpPr>
        <a:xfrm>
          <a:off x="0" y="0"/>
          <a:ext cx="0" cy="0"/>
          <a:chOff x="0" y="0"/>
          <a:chExt cx="0" cy="0"/>
        </a:xfrm>
      </p:grpSpPr>
      <p:sp>
        <p:nvSpPr>
          <p:cNvPr id="214" name="Google Shape;214;p37"/>
          <p:cNvSpPr>
            <a:spLocks noGrp="1"/>
          </p:cNvSpPr>
          <p:nvPr>
            <p:ph type="pic" idx="2"/>
          </p:nvPr>
        </p:nvSpPr>
        <p:spPr>
          <a:xfrm>
            <a:off x="730298" y="2420984"/>
            <a:ext cx="6311804" cy="6314960"/>
          </a:xfrm>
          <a:prstGeom prst="rect">
            <a:avLst/>
          </a:prstGeom>
          <a:noFill/>
          <a:ln>
            <a:noFill/>
          </a:ln>
        </p:spPr>
      </p:sp>
      <p:sp>
        <p:nvSpPr>
          <p:cNvPr id="215" name="Google Shape;215;p37"/>
          <p:cNvSpPr txBox="1">
            <a:spLocks noGrp="1"/>
          </p:cNvSpPr>
          <p:nvPr>
            <p:ph type="title"/>
          </p:nvPr>
        </p:nvSpPr>
        <p:spPr>
          <a:xfrm>
            <a:off x="730296" y="1432605"/>
            <a:ext cx="6310576" cy="455510"/>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grpSp>
        <p:nvGrpSpPr>
          <p:cNvPr id="216" name="Google Shape;216;p37"/>
          <p:cNvGrpSpPr/>
          <p:nvPr/>
        </p:nvGrpSpPr>
        <p:grpSpPr>
          <a:xfrm>
            <a:off x="312417" y="1995510"/>
            <a:ext cx="7147565" cy="7207760"/>
            <a:chOff x="-2" y="0"/>
            <a:chExt cx="7147563" cy="7207759"/>
          </a:xfrm>
        </p:grpSpPr>
        <p:grpSp>
          <p:nvGrpSpPr>
            <p:cNvPr id="217" name="Google Shape;217;p37"/>
            <p:cNvGrpSpPr/>
            <p:nvPr/>
          </p:nvGrpSpPr>
          <p:grpSpPr>
            <a:xfrm>
              <a:off x="2603655" y="7017257"/>
              <a:ext cx="1905002" cy="190502"/>
              <a:chOff x="-1" y="0"/>
              <a:chExt cx="1905001" cy="190500"/>
            </a:xfrm>
          </p:grpSpPr>
          <p:sp>
            <p:nvSpPr>
              <p:cNvPr id="218" name="Google Shape;218;p37"/>
              <p:cNvSpPr/>
              <p:nvPr/>
            </p:nvSpPr>
            <p:spPr>
              <a:xfrm>
                <a:off x="-1" y="0"/>
                <a:ext cx="190501" cy="190500"/>
              </a:xfrm>
              <a:prstGeom prst="rect">
                <a:avLst/>
              </a:pr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19" name="Google Shape;219;p37"/>
              <p:cNvSpPr/>
              <p:nvPr/>
            </p:nvSpPr>
            <p:spPr>
              <a:xfrm>
                <a:off x="190499" y="0"/>
                <a:ext cx="190501" cy="190500"/>
              </a:xfrm>
              <a:prstGeom prst="rect">
                <a:avLst/>
              </a:prstGeom>
              <a:solidFill>
                <a:srgbClr val="19191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0" name="Google Shape;220;p37"/>
              <p:cNvSpPr/>
              <p:nvPr/>
            </p:nvSpPr>
            <p:spPr>
              <a:xfrm>
                <a:off x="190499" y="0"/>
                <a:ext cx="190501"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1" name="Google Shape;221;p37"/>
              <p:cNvSpPr/>
              <p:nvPr/>
            </p:nvSpPr>
            <p:spPr>
              <a:xfrm>
                <a:off x="381000" y="0"/>
                <a:ext cx="190500" cy="190500"/>
              </a:xfrm>
              <a:prstGeom prst="rect">
                <a:avLst/>
              </a:prstGeom>
              <a:solidFill>
                <a:srgbClr val="32323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2" name="Google Shape;222;p37"/>
              <p:cNvSpPr/>
              <p:nvPr/>
            </p:nvSpPr>
            <p:spPr>
              <a:xfrm>
                <a:off x="381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3" name="Google Shape;223;p37"/>
              <p:cNvSpPr/>
              <p:nvPr/>
            </p:nvSpPr>
            <p:spPr>
              <a:xfrm>
                <a:off x="571500" y="0"/>
                <a:ext cx="190500" cy="190500"/>
              </a:xfrm>
              <a:prstGeom prst="rect">
                <a:avLst/>
              </a:prstGeom>
              <a:solidFill>
                <a:srgbClr val="4C4C4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4" name="Google Shape;224;p37"/>
              <p:cNvSpPr/>
              <p:nvPr/>
            </p:nvSpPr>
            <p:spPr>
              <a:xfrm>
                <a:off x="571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5" name="Google Shape;225;p37"/>
              <p:cNvSpPr/>
              <p:nvPr/>
            </p:nvSpPr>
            <p:spPr>
              <a:xfrm>
                <a:off x="762000" y="0"/>
                <a:ext cx="190500" cy="190500"/>
              </a:xfrm>
              <a:prstGeom prst="rect">
                <a:avLst/>
              </a:prstGeom>
              <a:solidFill>
                <a:srgbClr val="666666"/>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6" name="Google Shape;226;p37"/>
              <p:cNvSpPr/>
              <p:nvPr/>
            </p:nvSpPr>
            <p:spPr>
              <a:xfrm>
                <a:off x="762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7" name="Google Shape;227;p37"/>
              <p:cNvSpPr/>
              <p:nvPr/>
            </p:nvSpPr>
            <p:spPr>
              <a:xfrm>
                <a:off x="952500" y="0"/>
                <a:ext cx="190500" cy="190500"/>
              </a:xfrm>
              <a:prstGeom prst="rect">
                <a:avLst/>
              </a:prstGeom>
              <a:solidFill>
                <a:srgbClr val="7F7F7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8" name="Google Shape;228;p37"/>
              <p:cNvSpPr/>
              <p:nvPr/>
            </p:nvSpPr>
            <p:spPr>
              <a:xfrm>
                <a:off x="952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29" name="Google Shape;229;p37"/>
              <p:cNvSpPr/>
              <p:nvPr/>
            </p:nvSpPr>
            <p:spPr>
              <a:xfrm>
                <a:off x="1143000" y="0"/>
                <a:ext cx="190500" cy="190500"/>
              </a:xfrm>
              <a:prstGeom prst="rect">
                <a:avLst/>
              </a:prstGeom>
              <a:solidFill>
                <a:srgbClr val="99999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30" name="Google Shape;230;p37"/>
              <p:cNvSpPr/>
              <p:nvPr/>
            </p:nvSpPr>
            <p:spPr>
              <a:xfrm>
                <a:off x="1143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31" name="Google Shape;231;p37"/>
              <p:cNvSpPr/>
              <p:nvPr/>
            </p:nvSpPr>
            <p:spPr>
              <a:xfrm>
                <a:off x="1333500" y="0"/>
                <a:ext cx="190500" cy="190500"/>
              </a:xfrm>
              <a:prstGeom prst="rect">
                <a:avLst/>
              </a:prstGeom>
              <a:solidFill>
                <a:srgbClr val="B2B2B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32" name="Google Shape;232;p37"/>
              <p:cNvSpPr/>
              <p:nvPr/>
            </p:nvSpPr>
            <p:spPr>
              <a:xfrm>
                <a:off x="1333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33" name="Google Shape;233;p37"/>
              <p:cNvSpPr/>
              <p:nvPr/>
            </p:nvSpPr>
            <p:spPr>
              <a:xfrm>
                <a:off x="1524000" y="0"/>
                <a:ext cx="190500" cy="190500"/>
              </a:xfrm>
              <a:prstGeom prst="rect">
                <a:avLst/>
              </a:prstGeom>
              <a:solidFill>
                <a:srgbClr val="CCCCC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34" name="Google Shape;234;p37"/>
              <p:cNvSpPr/>
              <p:nvPr/>
            </p:nvSpPr>
            <p:spPr>
              <a:xfrm>
                <a:off x="1524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35" name="Google Shape;235;p37"/>
              <p:cNvSpPr/>
              <p:nvPr/>
            </p:nvSpPr>
            <p:spPr>
              <a:xfrm>
                <a:off x="1714500" y="0"/>
                <a:ext cx="190500" cy="190500"/>
              </a:xfrm>
              <a:prstGeom prst="rect">
                <a:avLst/>
              </a:prstGeom>
              <a:solidFill>
                <a:srgbClr val="E5E5E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36" name="Google Shape;236;p37"/>
              <p:cNvSpPr/>
              <p:nvPr/>
            </p:nvSpPr>
            <p:spPr>
              <a:xfrm>
                <a:off x="1714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grpSp>
        <p:grpSp>
          <p:nvGrpSpPr>
            <p:cNvPr id="237" name="Google Shape;237;p37"/>
            <p:cNvGrpSpPr/>
            <p:nvPr/>
          </p:nvGrpSpPr>
          <p:grpSpPr>
            <a:xfrm>
              <a:off x="-2" y="0"/>
              <a:ext cx="7147563" cy="7156705"/>
              <a:chOff x="-1" y="0"/>
              <a:chExt cx="7147561" cy="7156704"/>
            </a:xfrm>
          </p:grpSpPr>
          <p:cxnSp>
            <p:nvCxnSpPr>
              <p:cNvPr id="238" name="Google Shape;238;p37"/>
              <p:cNvCxnSpPr/>
              <p:nvPr/>
            </p:nvCxnSpPr>
            <p:spPr>
              <a:xfrm rot="10800000">
                <a:off x="-1" y="419100"/>
                <a:ext cx="342901" cy="0"/>
              </a:xfrm>
              <a:prstGeom prst="straightConnector1">
                <a:avLst/>
              </a:prstGeom>
              <a:noFill/>
              <a:ln w="9525" cap="flat" cmpd="sng">
                <a:solidFill>
                  <a:srgbClr val="000000"/>
                </a:solidFill>
                <a:prstDash val="solid"/>
                <a:round/>
                <a:headEnd type="none" w="sm" len="sm"/>
                <a:tailEnd type="none" w="sm" len="sm"/>
              </a:ln>
            </p:spPr>
          </p:cxnSp>
          <p:cxnSp>
            <p:nvCxnSpPr>
              <p:cNvPr id="239" name="Google Shape;239;p37"/>
              <p:cNvCxnSpPr/>
              <p:nvPr/>
            </p:nvCxnSpPr>
            <p:spPr>
              <a:xfrm>
                <a:off x="6804659" y="419100"/>
                <a:ext cx="342901" cy="0"/>
              </a:xfrm>
              <a:prstGeom prst="straightConnector1">
                <a:avLst/>
              </a:prstGeom>
              <a:noFill/>
              <a:ln w="9525" cap="flat" cmpd="sng">
                <a:solidFill>
                  <a:srgbClr val="000000"/>
                </a:solidFill>
                <a:prstDash val="solid"/>
                <a:round/>
                <a:headEnd type="none" w="sm" len="sm"/>
                <a:tailEnd type="none" w="sm" len="sm"/>
              </a:ln>
            </p:spPr>
          </p:cxnSp>
          <p:cxnSp>
            <p:nvCxnSpPr>
              <p:cNvPr id="240" name="Google Shape;240;p37"/>
              <p:cNvCxnSpPr/>
              <p:nvPr/>
            </p:nvCxnSpPr>
            <p:spPr>
              <a:xfrm flipH="1">
                <a:off x="-1" y="6737603"/>
                <a:ext cx="342901" cy="1"/>
              </a:xfrm>
              <a:prstGeom prst="straightConnector1">
                <a:avLst/>
              </a:prstGeom>
              <a:noFill/>
              <a:ln w="9525" cap="flat" cmpd="sng">
                <a:solidFill>
                  <a:srgbClr val="000000"/>
                </a:solidFill>
                <a:prstDash val="solid"/>
                <a:round/>
                <a:headEnd type="none" w="sm" len="sm"/>
                <a:tailEnd type="none" w="sm" len="sm"/>
              </a:ln>
            </p:spPr>
          </p:cxnSp>
          <p:cxnSp>
            <p:nvCxnSpPr>
              <p:cNvPr id="241" name="Google Shape;241;p37"/>
              <p:cNvCxnSpPr/>
              <p:nvPr/>
            </p:nvCxnSpPr>
            <p:spPr>
              <a:xfrm>
                <a:off x="6804659" y="6737603"/>
                <a:ext cx="342901" cy="1"/>
              </a:xfrm>
              <a:prstGeom prst="straightConnector1">
                <a:avLst/>
              </a:prstGeom>
              <a:noFill/>
              <a:ln w="9525" cap="flat" cmpd="sng">
                <a:solidFill>
                  <a:srgbClr val="000000"/>
                </a:solidFill>
                <a:prstDash val="solid"/>
                <a:round/>
                <a:headEnd type="none" w="sm" len="sm"/>
                <a:tailEnd type="none" w="sm" len="sm"/>
              </a:ln>
            </p:spPr>
          </p:cxnSp>
          <p:cxnSp>
            <p:nvCxnSpPr>
              <p:cNvPr id="242" name="Google Shape;242;p37"/>
              <p:cNvCxnSpPr/>
              <p:nvPr/>
            </p:nvCxnSpPr>
            <p:spPr>
              <a:xfrm rot="10800000" flipH="1">
                <a:off x="419099" y="0"/>
                <a:ext cx="1" cy="342900"/>
              </a:xfrm>
              <a:prstGeom prst="straightConnector1">
                <a:avLst/>
              </a:prstGeom>
              <a:noFill/>
              <a:ln w="9525" cap="flat" cmpd="sng">
                <a:solidFill>
                  <a:srgbClr val="000000"/>
                </a:solidFill>
                <a:prstDash val="solid"/>
                <a:round/>
                <a:headEnd type="none" w="sm" len="sm"/>
                <a:tailEnd type="none" w="sm" len="sm"/>
              </a:ln>
            </p:spPr>
          </p:cxnSp>
          <p:cxnSp>
            <p:nvCxnSpPr>
              <p:cNvPr id="243" name="Google Shape;243;p37"/>
              <p:cNvCxnSpPr/>
              <p:nvPr/>
            </p:nvCxnSpPr>
            <p:spPr>
              <a:xfrm flipH="1">
                <a:off x="419099" y="6813803"/>
                <a:ext cx="1" cy="342901"/>
              </a:xfrm>
              <a:prstGeom prst="straightConnector1">
                <a:avLst/>
              </a:prstGeom>
              <a:noFill/>
              <a:ln w="9525" cap="flat" cmpd="sng">
                <a:solidFill>
                  <a:srgbClr val="000000"/>
                </a:solidFill>
                <a:prstDash val="solid"/>
                <a:round/>
                <a:headEnd type="none" w="sm" len="sm"/>
                <a:tailEnd type="none" w="sm" len="sm"/>
              </a:ln>
            </p:spPr>
          </p:cxnSp>
          <p:cxnSp>
            <p:nvCxnSpPr>
              <p:cNvPr id="244" name="Google Shape;244;p37"/>
              <p:cNvCxnSpPr/>
              <p:nvPr/>
            </p:nvCxnSpPr>
            <p:spPr>
              <a:xfrm rot="10800000" flipH="1">
                <a:off x="6728459" y="0"/>
                <a:ext cx="1" cy="342900"/>
              </a:xfrm>
              <a:prstGeom prst="straightConnector1">
                <a:avLst/>
              </a:prstGeom>
              <a:noFill/>
              <a:ln w="9525" cap="flat" cmpd="sng">
                <a:solidFill>
                  <a:srgbClr val="000000"/>
                </a:solidFill>
                <a:prstDash val="solid"/>
                <a:round/>
                <a:headEnd type="none" w="sm" len="sm"/>
                <a:tailEnd type="none" w="sm" len="sm"/>
              </a:ln>
            </p:spPr>
          </p:cxnSp>
          <p:cxnSp>
            <p:nvCxnSpPr>
              <p:cNvPr id="245" name="Google Shape;245;p37"/>
              <p:cNvCxnSpPr/>
              <p:nvPr/>
            </p:nvCxnSpPr>
            <p:spPr>
              <a:xfrm>
                <a:off x="6728459" y="6813803"/>
                <a:ext cx="1" cy="342901"/>
              </a:xfrm>
              <a:prstGeom prst="straightConnector1">
                <a:avLst/>
              </a:prstGeom>
              <a:noFill/>
              <a:ln w="9525" cap="flat" cmpd="sng">
                <a:solidFill>
                  <a:srgbClr val="000000"/>
                </a:solidFill>
                <a:prstDash val="solid"/>
                <a:round/>
                <a:headEnd type="none" w="sm" len="sm"/>
                <a:tailEnd type="none" w="sm" len="sm"/>
              </a:ln>
            </p:spPr>
          </p:cxnSp>
        </p:grpSp>
        <p:pic>
          <p:nvPicPr>
            <p:cNvPr id="246" name="Google Shape;246;p37" descr="Google Shape;404;p202"/>
            <p:cNvPicPr preferRelativeResize="0"/>
            <p:nvPr/>
          </p:nvPicPr>
          <p:blipFill rotWithShape="1">
            <a:blip r:embed="rId2">
              <a:alphaModFix/>
            </a:blip>
            <a:srcRect/>
            <a:stretch/>
          </p:blipFill>
          <p:spPr>
            <a:xfrm>
              <a:off x="65761" y="152254"/>
              <a:ext cx="228601" cy="228601"/>
            </a:xfrm>
            <a:prstGeom prst="rect">
              <a:avLst/>
            </a:prstGeom>
            <a:noFill/>
            <a:ln>
              <a:noFill/>
            </a:ln>
          </p:spPr>
        </p:pic>
        <p:pic>
          <p:nvPicPr>
            <p:cNvPr id="247" name="Google Shape;247;p37" descr="Google Shape;405;p202"/>
            <p:cNvPicPr preferRelativeResize="0"/>
            <p:nvPr/>
          </p:nvPicPr>
          <p:blipFill rotWithShape="1">
            <a:blip r:embed="rId2">
              <a:alphaModFix/>
            </a:blip>
            <a:srcRect/>
            <a:stretch/>
          </p:blipFill>
          <p:spPr>
            <a:xfrm>
              <a:off x="6844186" y="6875714"/>
              <a:ext cx="228601" cy="228601"/>
            </a:xfrm>
            <a:prstGeom prst="rect">
              <a:avLst/>
            </a:prstGeom>
            <a:noFill/>
            <a:ln>
              <a:noFill/>
            </a:ln>
          </p:spPr>
        </p:pic>
        <p:grpSp>
          <p:nvGrpSpPr>
            <p:cNvPr id="248" name="Google Shape;248;p37"/>
            <p:cNvGrpSpPr/>
            <p:nvPr/>
          </p:nvGrpSpPr>
          <p:grpSpPr>
            <a:xfrm>
              <a:off x="515777" y="6928104"/>
              <a:ext cx="228602" cy="228602"/>
              <a:chOff x="-1" y="0"/>
              <a:chExt cx="228601" cy="228601"/>
            </a:xfrm>
          </p:grpSpPr>
          <p:sp>
            <p:nvSpPr>
              <p:cNvPr id="249" name="Google Shape;249;p37"/>
              <p:cNvSpPr/>
              <p:nvPr/>
            </p:nvSpPr>
            <p:spPr>
              <a:xfrm rot="10800000" flipH="1">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250" name="Google Shape;250;p37"/>
              <p:cNvGrpSpPr/>
              <p:nvPr/>
            </p:nvGrpSpPr>
            <p:grpSpPr>
              <a:xfrm>
                <a:off x="-1" y="0"/>
                <a:ext cx="228601" cy="228601"/>
                <a:chOff x="0" y="0"/>
                <a:chExt cx="228600" cy="228600"/>
              </a:xfrm>
            </p:grpSpPr>
            <p:cxnSp>
              <p:nvCxnSpPr>
                <p:cNvPr id="251" name="Google Shape;251;p37"/>
                <p:cNvCxnSpPr/>
                <p:nvPr/>
              </p:nvCxnSpPr>
              <p:spPr>
                <a:xfrm rot="10800000"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252" name="Google Shape;252;p37"/>
                <p:cNvCxnSpPr/>
                <p:nvPr/>
              </p:nvCxnSpPr>
              <p:spPr>
                <a:xfrm rot="10800000">
                  <a:off x="0" y="11429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253" name="Google Shape;253;p37"/>
              <p:cNvGrpSpPr/>
              <p:nvPr/>
            </p:nvGrpSpPr>
            <p:grpSpPr>
              <a:xfrm>
                <a:off x="76200" y="76200"/>
                <a:ext cx="76200" cy="76201"/>
                <a:chOff x="0" y="0"/>
                <a:chExt cx="76200" cy="76200"/>
              </a:xfrm>
            </p:grpSpPr>
            <p:cxnSp>
              <p:nvCxnSpPr>
                <p:cNvPr id="254" name="Google Shape;254;p37"/>
                <p:cNvCxnSpPr/>
                <p:nvPr/>
              </p:nvCxnSpPr>
              <p:spPr>
                <a:xfrm rot="10800000" flipH="1">
                  <a:off x="38100"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255" name="Google Shape;255;p37"/>
                <p:cNvCxnSpPr/>
                <p:nvPr/>
              </p:nvCxnSpPr>
              <p:spPr>
                <a:xfrm rot="10800000">
                  <a:off x="0" y="3809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256" name="Google Shape;256;p37"/>
              <p:cNvSpPr/>
              <p:nvPr/>
            </p:nvSpPr>
            <p:spPr>
              <a:xfrm rot="10800000" flipH="1">
                <a:off x="36909" y="36909"/>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257" name="Google Shape;257;p37"/>
            <p:cNvGrpSpPr/>
            <p:nvPr/>
          </p:nvGrpSpPr>
          <p:grpSpPr>
            <a:xfrm>
              <a:off x="39527" y="6451854"/>
              <a:ext cx="228601" cy="228602"/>
              <a:chOff x="0" y="0"/>
              <a:chExt cx="228600" cy="228601"/>
            </a:xfrm>
          </p:grpSpPr>
          <p:sp>
            <p:nvSpPr>
              <p:cNvPr id="258" name="Google Shape;258;p37"/>
              <p:cNvSpPr/>
              <p:nvPr/>
            </p:nvSpPr>
            <p:spPr>
              <a:xfrm rot="10800000" flipH="1">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259" name="Google Shape;259;p37"/>
              <p:cNvGrpSpPr/>
              <p:nvPr/>
            </p:nvGrpSpPr>
            <p:grpSpPr>
              <a:xfrm>
                <a:off x="0" y="0"/>
                <a:ext cx="228600" cy="228601"/>
                <a:chOff x="0" y="0"/>
                <a:chExt cx="228600" cy="228600"/>
              </a:xfrm>
            </p:grpSpPr>
            <p:cxnSp>
              <p:nvCxnSpPr>
                <p:cNvPr id="260" name="Google Shape;260;p37"/>
                <p:cNvCxnSpPr/>
                <p:nvPr/>
              </p:nvCxnSpPr>
              <p:spPr>
                <a:xfrm rot="10800000"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261" name="Google Shape;261;p37"/>
                <p:cNvCxnSpPr/>
                <p:nvPr/>
              </p:nvCxnSpPr>
              <p:spPr>
                <a:xfrm rot="10800000">
                  <a:off x="0" y="11429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262" name="Google Shape;262;p37"/>
              <p:cNvGrpSpPr/>
              <p:nvPr/>
            </p:nvGrpSpPr>
            <p:grpSpPr>
              <a:xfrm>
                <a:off x="76200" y="76200"/>
                <a:ext cx="76200" cy="76201"/>
                <a:chOff x="0" y="0"/>
                <a:chExt cx="76200" cy="76200"/>
              </a:xfrm>
            </p:grpSpPr>
            <p:cxnSp>
              <p:nvCxnSpPr>
                <p:cNvPr id="263" name="Google Shape;263;p37"/>
                <p:cNvCxnSpPr/>
                <p:nvPr/>
              </p:nvCxnSpPr>
              <p:spPr>
                <a:xfrm rot="10800000" flipH="1">
                  <a:off x="38100"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264" name="Google Shape;264;p37"/>
                <p:cNvCxnSpPr/>
                <p:nvPr/>
              </p:nvCxnSpPr>
              <p:spPr>
                <a:xfrm rot="10800000">
                  <a:off x="0" y="3809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265" name="Google Shape;265;p37"/>
              <p:cNvSpPr/>
              <p:nvPr/>
            </p:nvSpPr>
            <p:spPr>
              <a:xfrm rot="10800000" flipH="1">
                <a:off x="36910" y="36910"/>
                <a:ext cx="154781"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266" name="Google Shape;266;p37"/>
            <p:cNvGrpSpPr/>
            <p:nvPr/>
          </p:nvGrpSpPr>
          <p:grpSpPr>
            <a:xfrm>
              <a:off x="6367936" y="6451854"/>
              <a:ext cx="704851" cy="704853"/>
              <a:chOff x="0" y="0"/>
              <a:chExt cx="704850" cy="704851"/>
            </a:xfrm>
          </p:grpSpPr>
          <p:grpSp>
            <p:nvGrpSpPr>
              <p:cNvPr id="267" name="Google Shape;267;p37"/>
              <p:cNvGrpSpPr/>
              <p:nvPr/>
            </p:nvGrpSpPr>
            <p:grpSpPr>
              <a:xfrm>
                <a:off x="0" y="476249"/>
                <a:ext cx="228600" cy="228602"/>
                <a:chOff x="0" y="0"/>
                <a:chExt cx="228600" cy="228601"/>
              </a:xfrm>
            </p:grpSpPr>
            <p:sp>
              <p:nvSpPr>
                <p:cNvPr id="268" name="Google Shape;268;p37"/>
                <p:cNvSpPr/>
                <p:nvPr/>
              </p:nvSpPr>
              <p:spPr>
                <a:xfrm rot="10800000">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269" name="Google Shape;269;p37"/>
                <p:cNvGrpSpPr/>
                <p:nvPr/>
              </p:nvGrpSpPr>
              <p:grpSpPr>
                <a:xfrm>
                  <a:off x="0" y="0"/>
                  <a:ext cx="228600" cy="228601"/>
                  <a:chOff x="0" y="0"/>
                  <a:chExt cx="228600" cy="228600"/>
                </a:xfrm>
              </p:grpSpPr>
              <p:cxnSp>
                <p:nvCxnSpPr>
                  <p:cNvPr id="270" name="Google Shape;270;p37"/>
                  <p:cNvCxnSpPr/>
                  <p:nvPr/>
                </p:nvCxnSpPr>
                <p:spPr>
                  <a:xfrm rot="10800000" flipH="1">
                    <a:off x="11557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271" name="Google Shape;271;p37"/>
                  <p:cNvCxnSpPr/>
                  <p:nvPr/>
                </p:nvCxnSpPr>
                <p:spPr>
                  <a:xfrm>
                    <a:off x="0" y="11429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272" name="Google Shape;272;p37"/>
                <p:cNvGrpSpPr/>
                <p:nvPr/>
              </p:nvGrpSpPr>
              <p:grpSpPr>
                <a:xfrm>
                  <a:off x="76200" y="76200"/>
                  <a:ext cx="76200" cy="76201"/>
                  <a:chOff x="0" y="0"/>
                  <a:chExt cx="76200" cy="76200"/>
                </a:xfrm>
              </p:grpSpPr>
              <p:cxnSp>
                <p:nvCxnSpPr>
                  <p:cNvPr id="273" name="Google Shape;273;p37"/>
                  <p:cNvCxnSpPr/>
                  <p:nvPr/>
                </p:nvCxnSpPr>
                <p:spPr>
                  <a:xfrm rot="10800000"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274" name="Google Shape;274;p37"/>
                  <p:cNvCxnSpPr/>
                  <p:nvPr/>
                </p:nvCxnSpPr>
                <p:spPr>
                  <a:xfrm>
                    <a:off x="0" y="3809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275" name="Google Shape;275;p37"/>
                <p:cNvSpPr/>
                <p:nvPr/>
              </p:nvSpPr>
              <p:spPr>
                <a:xfrm rot="10800000">
                  <a:off x="36909" y="36910"/>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276" name="Google Shape;276;p37"/>
              <p:cNvGrpSpPr/>
              <p:nvPr/>
            </p:nvGrpSpPr>
            <p:grpSpPr>
              <a:xfrm>
                <a:off x="476250" y="0"/>
                <a:ext cx="228600" cy="228602"/>
                <a:chOff x="0" y="0"/>
                <a:chExt cx="228600" cy="228601"/>
              </a:xfrm>
            </p:grpSpPr>
            <p:sp>
              <p:nvSpPr>
                <p:cNvPr id="277" name="Google Shape;277;p37"/>
                <p:cNvSpPr/>
                <p:nvPr/>
              </p:nvSpPr>
              <p:spPr>
                <a:xfrm rot="10800000">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278" name="Google Shape;278;p37"/>
                <p:cNvGrpSpPr/>
                <p:nvPr/>
              </p:nvGrpSpPr>
              <p:grpSpPr>
                <a:xfrm>
                  <a:off x="0" y="0"/>
                  <a:ext cx="228600" cy="228601"/>
                  <a:chOff x="0" y="0"/>
                  <a:chExt cx="228600" cy="228600"/>
                </a:xfrm>
              </p:grpSpPr>
              <p:cxnSp>
                <p:nvCxnSpPr>
                  <p:cNvPr id="279" name="Google Shape;279;p37"/>
                  <p:cNvCxnSpPr/>
                  <p:nvPr/>
                </p:nvCxnSpPr>
                <p:spPr>
                  <a:xfrm rot="10800000" flipH="1">
                    <a:off x="11557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280" name="Google Shape;280;p37"/>
                  <p:cNvCxnSpPr/>
                  <p:nvPr/>
                </p:nvCxnSpPr>
                <p:spPr>
                  <a:xfrm>
                    <a:off x="0" y="11429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281" name="Google Shape;281;p37"/>
                <p:cNvGrpSpPr/>
                <p:nvPr/>
              </p:nvGrpSpPr>
              <p:grpSpPr>
                <a:xfrm>
                  <a:off x="76200" y="76200"/>
                  <a:ext cx="76200" cy="76201"/>
                  <a:chOff x="0" y="0"/>
                  <a:chExt cx="76200" cy="76200"/>
                </a:xfrm>
              </p:grpSpPr>
              <p:cxnSp>
                <p:nvCxnSpPr>
                  <p:cNvPr id="282" name="Google Shape;282;p37"/>
                  <p:cNvCxnSpPr/>
                  <p:nvPr/>
                </p:nvCxnSpPr>
                <p:spPr>
                  <a:xfrm rot="10800000"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283" name="Google Shape;283;p37"/>
                  <p:cNvCxnSpPr/>
                  <p:nvPr/>
                </p:nvCxnSpPr>
                <p:spPr>
                  <a:xfrm>
                    <a:off x="0" y="3809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284" name="Google Shape;284;p37"/>
                <p:cNvSpPr/>
                <p:nvPr/>
              </p:nvSpPr>
              <p:spPr>
                <a:xfrm rot="10800000">
                  <a:off x="36909" y="36910"/>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pic>
          <p:nvPicPr>
            <p:cNvPr id="285" name="Google Shape;285;p37" descr="Google Shape;443;p202"/>
            <p:cNvPicPr preferRelativeResize="0"/>
            <p:nvPr/>
          </p:nvPicPr>
          <p:blipFill rotWithShape="1">
            <a:blip r:embed="rId3">
              <a:alphaModFix/>
            </a:blip>
            <a:srcRect/>
            <a:stretch/>
          </p:blipFill>
          <p:spPr>
            <a:xfrm>
              <a:off x="49690" y="2940429"/>
              <a:ext cx="201925" cy="1527049"/>
            </a:xfrm>
            <a:prstGeom prst="rect">
              <a:avLst/>
            </a:prstGeom>
            <a:noFill/>
            <a:ln>
              <a:noFill/>
            </a:ln>
          </p:spPr>
        </p:pic>
        <p:grpSp>
          <p:nvGrpSpPr>
            <p:cNvPr id="286" name="Google Shape;286;p37"/>
            <p:cNvGrpSpPr/>
            <p:nvPr/>
          </p:nvGrpSpPr>
          <p:grpSpPr>
            <a:xfrm>
              <a:off x="6858129" y="2938496"/>
              <a:ext cx="202005" cy="1527129"/>
              <a:chOff x="0" y="0"/>
              <a:chExt cx="202004" cy="1527127"/>
            </a:xfrm>
          </p:grpSpPr>
          <p:sp>
            <p:nvSpPr>
              <p:cNvPr id="287" name="Google Shape;287;p37"/>
              <p:cNvSpPr/>
              <p:nvPr/>
            </p:nvSpPr>
            <p:spPr>
              <a:xfrm>
                <a:off x="5719" y="5718"/>
                <a:ext cx="189304" cy="189304"/>
              </a:xfrm>
              <a:prstGeom prst="rect">
                <a:avLst/>
              </a:prstGeom>
              <a:solidFill>
                <a:srgbClr val="00AEE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88" name="Google Shape;288;p37"/>
              <p:cNvSpPr/>
              <p:nvPr/>
            </p:nvSpPr>
            <p:spPr>
              <a:xfrm>
                <a:off x="5719" y="195021"/>
                <a:ext cx="189304" cy="189304"/>
              </a:xfrm>
              <a:prstGeom prst="rect">
                <a:avLst/>
              </a:prstGeom>
              <a:solidFill>
                <a:srgbClr val="EC008C"/>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89" name="Google Shape;289;p37"/>
              <p:cNvSpPr/>
              <p:nvPr/>
            </p:nvSpPr>
            <p:spPr>
              <a:xfrm>
                <a:off x="5719" y="384325"/>
                <a:ext cx="189304" cy="189304"/>
              </a:xfrm>
              <a:prstGeom prst="rect">
                <a:avLst/>
              </a:prstGeom>
              <a:solidFill>
                <a:srgbClr val="FFF2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0" name="Google Shape;290;p37"/>
              <p:cNvSpPr/>
              <p:nvPr/>
            </p:nvSpPr>
            <p:spPr>
              <a:xfrm>
                <a:off x="5719" y="573628"/>
                <a:ext cx="189304" cy="189304"/>
              </a:xfrm>
              <a:prstGeom prst="rect">
                <a:avLst/>
              </a:prstGeom>
              <a:solidFill>
                <a:srgbClr val="2E3092"/>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1" name="Google Shape;291;p37"/>
              <p:cNvSpPr/>
              <p:nvPr/>
            </p:nvSpPr>
            <p:spPr>
              <a:xfrm>
                <a:off x="5719" y="762931"/>
                <a:ext cx="189304" cy="189305"/>
              </a:xfrm>
              <a:prstGeom prst="rect">
                <a:avLst/>
              </a:prstGeom>
              <a:solidFill>
                <a:srgbClr val="ED1C2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2" name="Google Shape;292;p37"/>
              <p:cNvSpPr/>
              <p:nvPr/>
            </p:nvSpPr>
            <p:spPr>
              <a:xfrm>
                <a:off x="5719" y="952235"/>
                <a:ext cx="189304" cy="189304"/>
              </a:xfrm>
              <a:prstGeom prst="rect">
                <a:avLst/>
              </a:prstGeom>
              <a:solidFill>
                <a:srgbClr val="00A65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3" name="Google Shape;293;p37"/>
              <p:cNvSpPr/>
              <p:nvPr/>
            </p:nvSpPr>
            <p:spPr>
              <a:xfrm>
                <a:off x="5719" y="1141538"/>
                <a:ext cx="189304" cy="189304"/>
              </a:xfrm>
              <a:prstGeom prst="rect">
                <a:avLst/>
              </a:prstGeom>
              <a:solidFill>
                <a:srgbClr val="36363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4" name="Google Shape;294;p37"/>
              <p:cNvSpPr/>
              <p:nvPr/>
            </p:nvSpPr>
            <p:spPr>
              <a:xfrm>
                <a:off x="5719" y="1330842"/>
                <a:ext cx="189304" cy="189304"/>
              </a:xfrm>
              <a:prstGeom prst="rect">
                <a:avLst/>
              </a:prstGeom>
              <a:solidFill>
                <a:srgbClr val="231F2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5" name="Google Shape;295;p37"/>
              <p:cNvSpPr/>
              <p:nvPr/>
            </p:nvSpPr>
            <p:spPr>
              <a:xfrm>
                <a:off x="3194" y="189302"/>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6" name="Google Shape;296;p37"/>
              <p:cNvSpPr/>
              <p:nvPr/>
            </p:nvSpPr>
            <p:spPr>
              <a:xfrm>
                <a:off x="3194" y="378605"/>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7" name="Google Shape;297;p37"/>
              <p:cNvSpPr/>
              <p:nvPr/>
            </p:nvSpPr>
            <p:spPr>
              <a:xfrm>
                <a:off x="3194" y="567909"/>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8" name="Google Shape;298;p37"/>
              <p:cNvSpPr/>
              <p:nvPr/>
            </p:nvSpPr>
            <p:spPr>
              <a:xfrm>
                <a:off x="3194" y="757212"/>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299" name="Google Shape;299;p37"/>
              <p:cNvSpPr/>
              <p:nvPr/>
            </p:nvSpPr>
            <p:spPr>
              <a:xfrm>
                <a:off x="3194" y="946516"/>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00" name="Google Shape;300;p37"/>
              <p:cNvSpPr/>
              <p:nvPr/>
            </p:nvSpPr>
            <p:spPr>
              <a:xfrm>
                <a:off x="3194" y="1135819"/>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01" name="Google Shape;301;p37"/>
              <p:cNvSpPr/>
              <p:nvPr/>
            </p:nvSpPr>
            <p:spPr>
              <a:xfrm>
                <a:off x="3194" y="1325123"/>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02" name="Google Shape;302;p37"/>
              <p:cNvSpPr/>
              <p:nvPr/>
            </p:nvSpPr>
            <p:spPr>
              <a:xfrm>
                <a:off x="0" y="3194"/>
                <a:ext cx="12700" cy="1520739"/>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03" name="Google Shape;303;p37"/>
              <p:cNvSpPr/>
              <p:nvPr/>
            </p:nvSpPr>
            <p:spPr>
              <a:xfrm>
                <a:off x="189303" y="3194"/>
                <a:ext cx="12701" cy="1520739"/>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04" name="Google Shape;304;p37"/>
              <p:cNvSpPr/>
              <p:nvPr/>
            </p:nvSpPr>
            <p:spPr>
              <a:xfrm>
                <a:off x="3194" y="0"/>
                <a:ext cx="195616" cy="12700"/>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05" name="Google Shape;305;p37"/>
              <p:cNvSpPr/>
              <p:nvPr/>
            </p:nvSpPr>
            <p:spPr>
              <a:xfrm>
                <a:off x="3194" y="1514426"/>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grpSp>
        <p:grpSp>
          <p:nvGrpSpPr>
            <p:cNvPr id="306" name="Google Shape;306;p37"/>
            <p:cNvGrpSpPr/>
            <p:nvPr/>
          </p:nvGrpSpPr>
          <p:grpSpPr>
            <a:xfrm>
              <a:off x="39524" y="61890"/>
              <a:ext cx="704854" cy="704853"/>
              <a:chOff x="-3" y="0"/>
              <a:chExt cx="704853" cy="704851"/>
            </a:xfrm>
          </p:grpSpPr>
          <p:grpSp>
            <p:nvGrpSpPr>
              <p:cNvPr id="307" name="Google Shape;307;p37"/>
              <p:cNvGrpSpPr/>
              <p:nvPr/>
            </p:nvGrpSpPr>
            <p:grpSpPr>
              <a:xfrm>
                <a:off x="476247" y="0"/>
                <a:ext cx="228603" cy="228602"/>
                <a:chOff x="-2" y="0"/>
                <a:chExt cx="228602" cy="228601"/>
              </a:xfrm>
            </p:grpSpPr>
            <p:sp>
              <p:nvSpPr>
                <p:cNvPr id="308" name="Google Shape;308;p37"/>
                <p:cNvSpPr/>
                <p:nvPr/>
              </p:nvSpPr>
              <p:spPr>
                <a:xfrm>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309" name="Google Shape;309;p37"/>
                <p:cNvGrpSpPr/>
                <p:nvPr/>
              </p:nvGrpSpPr>
              <p:grpSpPr>
                <a:xfrm>
                  <a:off x="-2" y="0"/>
                  <a:ext cx="228602" cy="228601"/>
                  <a:chOff x="-1" y="0"/>
                  <a:chExt cx="228601" cy="228600"/>
                </a:xfrm>
              </p:grpSpPr>
              <p:cxnSp>
                <p:nvCxnSpPr>
                  <p:cNvPr id="310" name="Google Shape;310;p37"/>
                  <p:cNvCxnSpPr/>
                  <p:nvPr/>
                </p:nvCxnSpPr>
                <p:spPr>
                  <a:xfrm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311" name="Google Shape;311;p37"/>
                  <p:cNvCxnSpPr/>
                  <p:nvPr/>
                </p:nvCxnSpPr>
                <p:spPr>
                  <a:xfrm rot="10800000">
                    <a:off x="-1" y="115569"/>
                    <a:ext cx="228601" cy="1"/>
                  </a:xfrm>
                  <a:prstGeom prst="straightConnector1">
                    <a:avLst/>
                  </a:prstGeom>
                  <a:noFill/>
                  <a:ln w="9525" cap="flat" cmpd="sng">
                    <a:solidFill>
                      <a:srgbClr val="606060"/>
                    </a:solidFill>
                    <a:prstDash val="solid"/>
                    <a:miter lim="800000"/>
                    <a:headEnd type="none" w="sm" len="sm"/>
                    <a:tailEnd type="none" w="sm" len="sm"/>
                  </a:ln>
                </p:spPr>
              </p:cxnSp>
            </p:grpSp>
            <p:grpSp>
              <p:nvGrpSpPr>
                <p:cNvPr id="312" name="Google Shape;312;p37"/>
                <p:cNvGrpSpPr/>
                <p:nvPr/>
              </p:nvGrpSpPr>
              <p:grpSpPr>
                <a:xfrm>
                  <a:off x="76198" y="76199"/>
                  <a:ext cx="76202" cy="76201"/>
                  <a:chOff x="-1" y="0"/>
                  <a:chExt cx="76201" cy="76200"/>
                </a:xfrm>
              </p:grpSpPr>
              <p:cxnSp>
                <p:nvCxnSpPr>
                  <p:cNvPr id="313" name="Google Shape;313;p37"/>
                  <p:cNvCxnSpPr/>
                  <p:nvPr/>
                </p:nvCxnSpPr>
                <p:spPr>
                  <a:xfrm flipH="1">
                    <a:off x="3809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314" name="Google Shape;314;p37"/>
                  <p:cNvCxnSpPr/>
                  <p:nvPr/>
                </p:nvCxnSpPr>
                <p:spPr>
                  <a:xfrm rot="10800000">
                    <a:off x="-1" y="39369"/>
                    <a:ext cx="76201" cy="1"/>
                  </a:xfrm>
                  <a:prstGeom prst="straightConnector1">
                    <a:avLst/>
                  </a:prstGeom>
                  <a:noFill/>
                  <a:ln w="9525" cap="flat" cmpd="sng">
                    <a:solidFill>
                      <a:srgbClr val="D8D8D8"/>
                    </a:solidFill>
                    <a:prstDash val="solid"/>
                    <a:miter lim="800000"/>
                    <a:headEnd type="none" w="sm" len="sm"/>
                    <a:tailEnd type="none" w="sm" len="sm"/>
                  </a:ln>
                </p:spPr>
              </p:cxnSp>
            </p:grpSp>
            <p:sp>
              <p:nvSpPr>
                <p:cNvPr id="315" name="Google Shape;315;p37"/>
                <p:cNvSpPr/>
                <p:nvPr/>
              </p:nvSpPr>
              <p:spPr>
                <a:xfrm>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316" name="Google Shape;316;p37"/>
              <p:cNvGrpSpPr/>
              <p:nvPr/>
            </p:nvGrpSpPr>
            <p:grpSpPr>
              <a:xfrm>
                <a:off x="-3" y="476249"/>
                <a:ext cx="228603" cy="228602"/>
                <a:chOff x="-2" y="0"/>
                <a:chExt cx="228602" cy="228601"/>
              </a:xfrm>
            </p:grpSpPr>
            <p:sp>
              <p:nvSpPr>
                <p:cNvPr id="317" name="Google Shape;317;p37"/>
                <p:cNvSpPr/>
                <p:nvPr/>
              </p:nvSpPr>
              <p:spPr>
                <a:xfrm>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318" name="Google Shape;318;p37"/>
                <p:cNvGrpSpPr/>
                <p:nvPr/>
              </p:nvGrpSpPr>
              <p:grpSpPr>
                <a:xfrm>
                  <a:off x="-2" y="0"/>
                  <a:ext cx="228602" cy="228601"/>
                  <a:chOff x="-1" y="0"/>
                  <a:chExt cx="228601" cy="228600"/>
                </a:xfrm>
              </p:grpSpPr>
              <p:cxnSp>
                <p:nvCxnSpPr>
                  <p:cNvPr id="319" name="Google Shape;319;p37"/>
                  <p:cNvCxnSpPr/>
                  <p:nvPr/>
                </p:nvCxnSpPr>
                <p:spPr>
                  <a:xfrm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320" name="Google Shape;320;p37"/>
                  <p:cNvCxnSpPr/>
                  <p:nvPr/>
                </p:nvCxnSpPr>
                <p:spPr>
                  <a:xfrm rot="10800000">
                    <a:off x="-1" y="115569"/>
                    <a:ext cx="228601" cy="1"/>
                  </a:xfrm>
                  <a:prstGeom prst="straightConnector1">
                    <a:avLst/>
                  </a:prstGeom>
                  <a:noFill/>
                  <a:ln w="9525" cap="flat" cmpd="sng">
                    <a:solidFill>
                      <a:srgbClr val="606060"/>
                    </a:solidFill>
                    <a:prstDash val="solid"/>
                    <a:miter lim="800000"/>
                    <a:headEnd type="none" w="sm" len="sm"/>
                    <a:tailEnd type="none" w="sm" len="sm"/>
                  </a:ln>
                </p:spPr>
              </p:cxnSp>
            </p:grpSp>
            <p:grpSp>
              <p:nvGrpSpPr>
                <p:cNvPr id="321" name="Google Shape;321;p37"/>
                <p:cNvGrpSpPr/>
                <p:nvPr/>
              </p:nvGrpSpPr>
              <p:grpSpPr>
                <a:xfrm>
                  <a:off x="76198" y="76199"/>
                  <a:ext cx="76202" cy="76201"/>
                  <a:chOff x="-1" y="0"/>
                  <a:chExt cx="76201" cy="76200"/>
                </a:xfrm>
              </p:grpSpPr>
              <p:cxnSp>
                <p:nvCxnSpPr>
                  <p:cNvPr id="322" name="Google Shape;322;p37"/>
                  <p:cNvCxnSpPr/>
                  <p:nvPr/>
                </p:nvCxnSpPr>
                <p:spPr>
                  <a:xfrm flipH="1">
                    <a:off x="3809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323" name="Google Shape;323;p37"/>
                  <p:cNvCxnSpPr/>
                  <p:nvPr/>
                </p:nvCxnSpPr>
                <p:spPr>
                  <a:xfrm rot="10800000">
                    <a:off x="-1" y="39369"/>
                    <a:ext cx="76201" cy="1"/>
                  </a:xfrm>
                  <a:prstGeom prst="straightConnector1">
                    <a:avLst/>
                  </a:prstGeom>
                  <a:noFill/>
                  <a:ln w="9525" cap="flat" cmpd="sng">
                    <a:solidFill>
                      <a:srgbClr val="D8D8D8"/>
                    </a:solidFill>
                    <a:prstDash val="solid"/>
                    <a:miter lim="800000"/>
                    <a:headEnd type="none" w="sm" len="sm"/>
                    <a:tailEnd type="none" w="sm" len="sm"/>
                  </a:ln>
                </p:spPr>
              </p:cxnSp>
            </p:grpSp>
            <p:sp>
              <p:nvSpPr>
                <p:cNvPr id="324" name="Google Shape;324;p37"/>
                <p:cNvSpPr/>
                <p:nvPr/>
              </p:nvSpPr>
              <p:spPr>
                <a:xfrm>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nvGrpSpPr>
            <p:cNvPr id="325" name="Google Shape;325;p37"/>
            <p:cNvGrpSpPr/>
            <p:nvPr/>
          </p:nvGrpSpPr>
          <p:grpSpPr>
            <a:xfrm>
              <a:off x="6367936" y="61890"/>
              <a:ext cx="704851" cy="704853"/>
              <a:chOff x="0" y="0"/>
              <a:chExt cx="704850" cy="704851"/>
            </a:xfrm>
          </p:grpSpPr>
          <p:grpSp>
            <p:nvGrpSpPr>
              <p:cNvPr id="326" name="Google Shape;326;p37"/>
              <p:cNvGrpSpPr/>
              <p:nvPr/>
            </p:nvGrpSpPr>
            <p:grpSpPr>
              <a:xfrm>
                <a:off x="0" y="0"/>
                <a:ext cx="228600" cy="228602"/>
                <a:chOff x="0" y="0"/>
                <a:chExt cx="228600" cy="228601"/>
              </a:xfrm>
            </p:grpSpPr>
            <p:sp>
              <p:nvSpPr>
                <p:cNvPr id="327" name="Google Shape;327;p37"/>
                <p:cNvSpPr/>
                <p:nvPr/>
              </p:nvSpPr>
              <p:spPr>
                <a:xfrm flipH="1">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328" name="Google Shape;328;p37"/>
                <p:cNvGrpSpPr/>
                <p:nvPr/>
              </p:nvGrpSpPr>
              <p:grpSpPr>
                <a:xfrm>
                  <a:off x="0" y="0"/>
                  <a:ext cx="228600" cy="228601"/>
                  <a:chOff x="0" y="0"/>
                  <a:chExt cx="228600" cy="228600"/>
                </a:xfrm>
              </p:grpSpPr>
              <p:cxnSp>
                <p:nvCxnSpPr>
                  <p:cNvPr id="329" name="Google Shape;329;p37"/>
                  <p:cNvCxnSpPr/>
                  <p:nvPr/>
                </p:nvCxnSpPr>
                <p:spPr>
                  <a:xfrm flipH="1">
                    <a:off x="11557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330" name="Google Shape;330;p37"/>
                  <p:cNvCxnSpPr/>
                  <p:nvPr/>
                </p:nvCxnSpPr>
                <p:spPr>
                  <a:xfrm>
                    <a:off x="0" y="11556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331" name="Google Shape;331;p37"/>
                <p:cNvGrpSpPr/>
                <p:nvPr/>
              </p:nvGrpSpPr>
              <p:grpSpPr>
                <a:xfrm>
                  <a:off x="76200" y="76199"/>
                  <a:ext cx="76200" cy="76201"/>
                  <a:chOff x="0" y="0"/>
                  <a:chExt cx="76200" cy="76200"/>
                </a:xfrm>
              </p:grpSpPr>
              <p:cxnSp>
                <p:nvCxnSpPr>
                  <p:cNvPr id="332" name="Google Shape;332;p37"/>
                  <p:cNvCxnSpPr/>
                  <p:nvPr/>
                </p:nvCxnSpPr>
                <p:spPr>
                  <a:xfrm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333" name="Google Shape;333;p37"/>
                  <p:cNvCxnSpPr/>
                  <p:nvPr/>
                </p:nvCxnSpPr>
                <p:spPr>
                  <a:xfrm>
                    <a:off x="0" y="3936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334" name="Google Shape;334;p37"/>
                <p:cNvSpPr/>
                <p:nvPr/>
              </p:nvSpPr>
              <p:spPr>
                <a:xfrm flipH="1">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335" name="Google Shape;335;p37"/>
              <p:cNvGrpSpPr/>
              <p:nvPr/>
            </p:nvGrpSpPr>
            <p:grpSpPr>
              <a:xfrm>
                <a:off x="476250" y="476249"/>
                <a:ext cx="228600" cy="228602"/>
                <a:chOff x="0" y="0"/>
                <a:chExt cx="228600" cy="228601"/>
              </a:xfrm>
            </p:grpSpPr>
            <p:sp>
              <p:nvSpPr>
                <p:cNvPr id="336" name="Google Shape;336;p37"/>
                <p:cNvSpPr/>
                <p:nvPr/>
              </p:nvSpPr>
              <p:spPr>
                <a:xfrm flipH="1">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337" name="Google Shape;337;p37"/>
                <p:cNvGrpSpPr/>
                <p:nvPr/>
              </p:nvGrpSpPr>
              <p:grpSpPr>
                <a:xfrm>
                  <a:off x="0" y="0"/>
                  <a:ext cx="228600" cy="228601"/>
                  <a:chOff x="0" y="0"/>
                  <a:chExt cx="228600" cy="228600"/>
                </a:xfrm>
              </p:grpSpPr>
              <p:cxnSp>
                <p:nvCxnSpPr>
                  <p:cNvPr id="338" name="Google Shape;338;p37"/>
                  <p:cNvCxnSpPr/>
                  <p:nvPr/>
                </p:nvCxnSpPr>
                <p:spPr>
                  <a:xfrm flipH="1">
                    <a:off x="11557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339" name="Google Shape;339;p37"/>
                  <p:cNvCxnSpPr/>
                  <p:nvPr/>
                </p:nvCxnSpPr>
                <p:spPr>
                  <a:xfrm>
                    <a:off x="0" y="11556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340" name="Google Shape;340;p37"/>
                <p:cNvGrpSpPr/>
                <p:nvPr/>
              </p:nvGrpSpPr>
              <p:grpSpPr>
                <a:xfrm>
                  <a:off x="76200" y="76199"/>
                  <a:ext cx="76200" cy="76201"/>
                  <a:chOff x="0" y="0"/>
                  <a:chExt cx="76200" cy="76200"/>
                </a:xfrm>
              </p:grpSpPr>
              <p:cxnSp>
                <p:nvCxnSpPr>
                  <p:cNvPr id="341" name="Google Shape;341;p37"/>
                  <p:cNvCxnSpPr/>
                  <p:nvPr/>
                </p:nvCxnSpPr>
                <p:spPr>
                  <a:xfrm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342" name="Google Shape;342;p37"/>
                  <p:cNvCxnSpPr/>
                  <p:nvPr/>
                </p:nvCxnSpPr>
                <p:spPr>
                  <a:xfrm>
                    <a:off x="0" y="3936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343" name="Google Shape;343;p37"/>
                <p:cNvSpPr/>
                <p:nvPr/>
              </p:nvSpPr>
              <p:spPr>
                <a:xfrm flipH="1">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sp>
        <p:nvSpPr>
          <p:cNvPr id="344" name="Google Shape;344;p37"/>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45" name="Google Shape;345;p37"/>
          <p:cNvSpPr txBox="1">
            <a:spLocks noGrp="1"/>
          </p:cNvSpPr>
          <p:nvPr>
            <p:ph type="body" idx="1"/>
          </p:nvPr>
        </p:nvSpPr>
        <p:spPr>
          <a:xfrm>
            <a:off x="1183797" y="2192738"/>
            <a:ext cx="5419167" cy="93263"/>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800"/>
              </a:spcBef>
              <a:spcAft>
                <a:spcPts val="0"/>
              </a:spcAft>
              <a:buClr>
                <a:srgbClr val="000000"/>
              </a:buClr>
              <a:buSzPts val="600"/>
              <a:buFont typeface="Inter"/>
              <a:buNone/>
              <a:defRPr sz="600"/>
            </a:lvl1pPr>
            <a:lvl2pPr marL="914400" lvl="1" indent="-228600" algn="l">
              <a:lnSpc>
                <a:spcPct val="90000"/>
              </a:lnSpc>
              <a:spcBef>
                <a:spcPts val="800"/>
              </a:spcBef>
              <a:spcAft>
                <a:spcPts val="0"/>
              </a:spcAft>
              <a:buClr>
                <a:srgbClr val="000000"/>
              </a:buClr>
              <a:buSzPts val="600"/>
              <a:buFont typeface="Inter"/>
              <a:buNone/>
              <a:defRPr sz="600"/>
            </a:lvl2pPr>
            <a:lvl3pPr marL="1371600" lvl="2" indent="-228600" algn="l">
              <a:lnSpc>
                <a:spcPct val="90000"/>
              </a:lnSpc>
              <a:spcBef>
                <a:spcPts val="800"/>
              </a:spcBef>
              <a:spcAft>
                <a:spcPts val="0"/>
              </a:spcAft>
              <a:buClr>
                <a:srgbClr val="000000"/>
              </a:buClr>
              <a:buSzPts val="600"/>
              <a:buFont typeface="Inter"/>
              <a:buNone/>
              <a:defRPr sz="600"/>
            </a:lvl3pPr>
            <a:lvl4pPr marL="1828800" lvl="3" indent="-228600" algn="l">
              <a:lnSpc>
                <a:spcPct val="90000"/>
              </a:lnSpc>
              <a:spcBef>
                <a:spcPts val="800"/>
              </a:spcBef>
              <a:spcAft>
                <a:spcPts val="0"/>
              </a:spcAft>
              <a:buClr>
                <a:srgbClr val="000000"/>
              </a:buClr>
              <a:buSzPts val="600"/>
              <a:buFont typeface="Inter"/>
              <a:buNone/>
              <a:defRPr sz="600"/>
            </a:lvl4pPr>
            <a:lvl5pPr marL="2286000" lvl="4" indent="-228600" algn="l">
              <a:lnSpc>
                <a:spcPct val="90000"/>
              </a:lnSpc>
              <a:spcBef>
                <a:spcPts val="800"/>
              </a:spcBef>
              <a:spcAft>
                <a:spcPts val="0"/>
              </a:spcAft>
              <a:buClr>
                <a:srgbClr val="000000"/>
              </a:buClr>
              <a:buSzPts val="600"/>
              <a:buFont typeface="Inter"/>
              <a:buNone/>
              <a:defRPr sz="6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2-Picture Layout + Title (Print Layout)">
  <p:cSld name="2-Picture Layout + Title (Print Layout)">
    <p:spTree>
      <p:nvGrpSpPr>
        <p:cNvPr id="1" name="Shape 346"/>
        <p:cNvGrpSpPr/>
        <p:nvPr/>
      </p:nvGrpSpPr>
      <p:grpSpPr>
        <a:xfrm>
          <a:off x="0" y="0"/>
          <a:ext cx="0" cy="0"/>
          <a:chOff x="0" y="0"/>
          <a:chExt cx="0" cy="0"/>
        </a:xfrm>
      </p:grpSpPr>
      <p:sp>
        <p:nvSpPr>
          <p:cNvPr id="347" name="Google Shape;347;p38"/>
          <p:cNvSpPr>
            <a:spLocks noGrp="1"/>
          </p:cNvSpPr>
          <p:nvPr>
            <p:ph type="pic" idx="2"/>
          </p:nvPr>
        </p:nvSpPr>
        <p:spPr>
          <a:xfrm>
            <a:off x="730298" y="2420984"/>
            <a:ext cx="6311804" cy="3058889"/>
          </a:xfrm>
          <a:prstGeom prst="rect">
            <a:avLst/>
          </a:prstGeom>
          <a:noFill/>
          <a:ln>
            <a:noFill/>
          </a:ln>
        </p:spPr>
      </p:sp>
      <p:sp>
        <p:nvSpPr>
          <p:cNvPr id="348" name="Google Shape;348;p38"/>
          <p:cNvSpPr txBox="1">
            <a:spLocks noGrp="1"/>
          </p:cNvSpPr>
          <p:nvPr>
            <p:ph type="title"/>
          </p:nvPr>
        </p:nvSpPr>
        <p:spPr>
          <a:xfrm>
            <a:off x="730296" y="1432605"/>
            <a:ext cx="6310578" cy="455510"/>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grpSp>
        <p:nvGrpSpPr>
          <p:cNvPr id="349" name="Google Shape;349;p38"/>
          <p:cNvGrpSpPr/>
          <p:nvPr/>
        </p:nvGrpSpPr>
        <p:grpSpPr>
          <a:xfrm>
            <a:off x="312418" y="1995510"/>
            <a:ext cx="7147563" cy="7156706"/>
            <a:chOff x="-1" y="0"/>
            <a:chExt cx="7147561" cy="7156705"/>
          </a:xfrm>
        </p:grpSpPr>
        <p:cxnSp>
          <p:nvCxnSpPr>
            <p:cNvPr id="350" name="Google Shape;350;p38"/>
            <p:cNvCxnSpPr/>
            <p:nvPr/>
          </p:nvCxnSpPr>
          <p:spPr>
            <a:xfrm flipH="1">
              <a:off x="-1" y="419100"/>
              <a:ext cx="342901" cy="1"/>
            </a:xfrm>
            <a:prstGeom prst="straightConnector1">
              <a:avLst/>
            </a:prstGeom>
            <a:noFill/>
            <a:ln w="9525" cap="flat" cmpd="sng">
              <a:solidFill>
                <a:srgbClr val="000000"/>
              </a:solidFill>
              <a:prstDash val="solid"/>
              <a:round/>
              <a:headEnd type="none" w="sm" len="sm"/>
              <a:tailEnd type="none" w="sm" len="sm"/>
            </a:ln>
          </p:spPr>
        </p:cxnSp>
        <p:cxnSp>
          <p:nvCxnSpPr>
            <p:cNvPr id="351" name="Google Shape;351;p38"/>
            <p:cNvCxnSpPr/>
            <p:nvPr/>
          </p:nvCxnSpPr>
          <p:spPr>
            <a:xfrm>
              <a:off x="6804659" y="419100"/>
              <a:ext cx="342901" cy="1"/>
            </a:xfrm>
            <a:prstGeom prst="straightConnector1">
              <a:avLst/>
            </a:prstGeom>
            <a:noFill/>
            <a:ln w="9525" cap="flat" cmpd="sng">
              <a:solidFill>
                <a:srgbClr val="000000"/>
              </a:solidFill>
              <a:prstDash val="solid"/>
              <a:round/>
              <a:headEnd type="none" w="sm" len="sm"/>
              <a:tailEnd type="none" w="sm" len="sm"/>
            </a:ln>
          </p:spPr>
        </p:cxnSp>
        <p:cxnSp>
          <p:nvCxnSpPr>
            <p:cNvPr id="352" name="Google Shape;352;p38"/>
            <p:cNvCxnSpPr/>
            <p:nvPr/>
          </p:nvCxnSpPr>
          <p:spPr>
            <a:xfrm flipH="1">
              <a:off x="-1" y="6737604"/>
              <a:ext cx="342901" cy="1"/>
            </a:xfrm>
            <a:prstGeom prst="straightConnector1">
              <a:avLst/>
            </a:prstGeom>
            <a:noFill/>
            <a:ln w="9525" cap="flat" cmpd="sng">
              <a:solidFill>
                <a:srgbClr val="000000"/>
              </a:solidFill>
              <a:prstDash val="solid"/>
              <a:round/>
              <a:headEnd type="none" w="sm" len="sm"/>
              <a:tailEnd type="none" w="sm" len="sm"/>
            </a:ln>
          </p:spPr>
        </p:cxnSp>
        <p:cxnSp>
          <p:nvCxnSpPr>
            <p:cNvPr id="353" name="Google Shape;353;p38"/>
            <p:cNvCxnSpPr/>
            <p:nvPr/>
          </p:nvCxnSpPr>
          <p:spPr>
            <a:xfrm>
              <a:off x="6804659" y="6737604"/>
              <a:ext cx="342901" cy="1"/>
            </a:xfrm>
            <a:prstGeom prst="straightConnector1">
              <a:avLst/>
            </a:prstGeom>
            <a:noFill/>
            <a:ln w="9525" cap="flat" cmpd="sng">
              <a:solidFill>
                <a:srgbClr val="000000"/>
              </a:solidFill>
              <a:prstDash val="solid"/>
              <a:round/>
              <a:headEnd type="none" w="sm" len="sm"/>
              <a:tailEnd type="none" w="sm" len="sm"/>
            </a:ln>
          </p:spPr>
        </p:cxnSp>
        <p:cxnSp>
          <p:nvCxnSpPr>
            <p:cNvPr id="354" name="Google Shape;354;p38"/>
            <p:cNvCxnSpPr/>
            <p:nvPr/>
          </p:nvCxnSpPr>
          <p:spPr>
            <a:xfrm rot="10800000" flipH="1">
              <a:off x="419099" y="0"/>
              <a:ext cx="1" cy="342901"/>
            </a:xfrm>
            <a:prstGeom prst="straightConnector1">
              <a:avLst/>
            </a:prstGeom>
            <a:noFill/>
            <a:ln w="9525" cap="flat" cmpd="sng">
              <a:solidFill>
                <a:srgbClr val="000000"/>
              </a:solidFill>
              <a:prstDash val="solid"/>
              <a:round/>
              <a:headEnd type="none" w="sm" len="sm"/>
              <a:tailEnd type="none" w="sm" len="sm"/>
            </a:ln>
          </p:spPr>
        </p:cxnSp>
        <p:cxnSp>
          <p:nvCxnSpPr>
            <p:cNvPr id="355" name="Google Shape;355;p38"/>
            <p:cNvCxnSpPr/>
            <p:nvPr/>
          </p:nvCxnSpPr>
          <p:spPr>
            <a:xfrm flipH="1">
              <a:off x="419099" y="6813804"/>
              <a:ext cx="1" cy="342901"/>
            </a:xfrm>
            <a:prstGeom prst="straightConnector1">
              <a:avLst/>
            </a:prstGeom>
            <a:noFill/>
            <a:ln w="9525" cap="flat" cmpd="sng">
              <a:solidFill>
                <a:srgbClr val="000000"/>
              </a:solidFill>
              <a:prstDash val="solid"/>
              <a:round/>
              <a:headEnd type="none" w="sm" len="sm"/>
              <a:tailEnd type="none" w="sm" len="sm"/>
            </a:ln>
          </p:spPr>
        </p:cxnSp>
        <p:cxnSp>
          <p:nvCxnSpPr>
            <p:cNvPr id="356" name="Google Shape;356;p38"/>
            <p:cNvCxnSpPr/>
            <p:nvPr/>
          </p:nvCxnSpPr>
          <p:spPr>
            <a:xfrm rot="10800000" flipH="1">
              <a:off x="6728459" y="0"/>
              <a:ext cx="1" cy="342901"/>
            </a:xfrm>
            <a:prstGeom prst="straightConnector1">
              <a:avLst/>
            </a:prstGeom>
            <a:noFill/>
            <a:ln w="9525" cap="flat" cmpd="sng">
              <a:solidFill>
                <a:srgbClr val="000000"/>
              </a:solidFill>
              <a:prstDash val="solid"/>
              <a:round/>
              <a:headEnd type="none" w="sm" len="sm"/>
              <a:tailEnd type="none" w="sm" len="sm"/>
            </a:ln>
          </p:spPr>
        </p:cxnSp>
        <p:cxnSp>
          <p:nvCxnSpPr>
            <p:cNvPr id="357" name="Google Shape;357;p38"/>
            <p:cNvCxnSpPr/>
            <p:nvPr/>
          </p:nvCxnSpPr>
          <p:spPr>
            <a:xfrm>
              <a:off x="6728459" y="6813804"/>
              <a:ext cx="1" cy="342901"/>
            </a:xfrm>
            <a:prstGeom prst="straightConnector1">
              <a:avLst/>
            </a:prstGeom>
            <a:noFill/>
            <a:ln w="9525" cap="flat" cmpd="sng">
              <a:solidFill>
                <a:srgbClr val="000000"/>
              </a:solidFill>
              <a:prstDash val="solid"/>
              <a:round/>
              <a:headEnd type="none" w="sm" len="sm"/>
              <a:tailEnd type="none" w="sm" len="sm"/>
            </a:ln>
          </p:spPr>
        </p:cxnSp>
      </p:grpSp>
      <p:sp>
        <p:nvSpPr>
          <p:cNvPr id="358" name="Google Shape;358;p38"/>
          <p:cNvSpPr>
            <a:spLocks noGrp="1"/>
          </p:cNvSpPr>
          <p:nvPr>
            <p:ph type="pic" idx="3"/>
          </p:nvPr>
        </p:nvSpPr>
        <p:spPr>
          <a:xfrm>
            <a:off x="730298" y="5673035"/>
            <a:ext cx="6311804" cy="3058889"/>
          </a:xfrm>
          <a:prstGeom prst="rect">
            <a:avLst/>
          </a:prstGeom>
          <a:noFill/>
          <a:ln>
            <a:noFill/>
          </a:ln>
        </p:spPr>
      </p:sp>
      <p:grpSp>
        <p:nvGrpSpPr>
          <p:cNvPr id="359" name="Google Shape;359;p38"/>
          <p:cNvGrpSpPr/>
          <p:nvPr/>
        </p:nvGrpSpPr>
        <p:grpSpPr>
          <a:xfrm>
            <a:off x="351941" y="2057400"/>
            <a:ext cx="7033268" cy="7145872"/>
            <a:chOff x="-6" y="0"/>
            <a:chExt cx="7033267" cy="7145871"/>
          </a:xfrm>
        </p:grpSpPr>
        <p:grpSp>
          <p:nvGrpSpPr>
            <p:cNvPr id="360" name="Google Shape;360;p38"/>
            <p:cNvGrpSpPr/>
            <p:nvPr/>
          </p:nvGrpSpPr>
          <p:grpSpPr>
            <a:xfrm>
              <a:off x="-3" y="6389964"/>
              <a:ext cx="7033264" cy="755907"/>
              <a:chOff x="-2" y="0"/>
              <a:chExt cx="7033262" cy="755905"/>
            </a:xfrm>
          </p:grpSpPr>
          <p:grpSp>
            <p:nvGrpSpPr>
              <p:cNvPr id="361" name="Google Shape;361;p38"/>
              <p:cNvGrpSpPr/>
              <p:nvPr/>
            </p:nvGrpSpPr>
            <p:grpSpPr>
              <a:xfrm>
                <a:off x="2564127" y="565403"/>
                <a:ext cx="1905002" cy="190502"/>
                <a:chOff x="-1" y="0"/>
                <a:chExt cx="1905001" cy="190500"/>
              </a:xfrm>
            </p:grpSpPr>
            <p:sp>
              <p:nvSpPr>
                <p:cNvPr id="362" name="Google Shape;362;p38"/>
                <p:cNvSpPr/>
                <p:nvPr/>
              </p:nvSpPr>
              <p:spPr>
                <a:xfrm>
                  <a:off x="-1" y="0"/>
                  <a:ext cx="190501" cy="190500"/>
                </a:xfrm>
                <a:prstGeom prst="rect">
                  <a:avLst/>
                </a:pr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63" name="Google Shape;363;p38"/>
                <p:cNvSpPr/>
                <p:nvPr/>
              </p:nvSpPr>
              <p:spPr>
                <a:xfrm>
                  <a:off x="190499" y="0"/>
                  <a:ext cx="190501" cy="190500"/>
                </a:xfrm>
                <a:prstGeom prst="rect">
                  <a:avLst/>
                </a:prstGeom>
                <a:solidFill>
                  <a:srgbClr val="19191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64" name="Google Shape;364;p38"/>
                <p:cNvSpPr/>
                <p:nvPr/>
              </p:nvSpPr>
              <p:spPr>
                <a:xfrm>
                  <a:off x="190499" y="0"/>
                  <a:ext cx="190501"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65" name="Google Shape;365;p38"/>
                <p:cNvSpPr/>
                <p:nvPr/>
              </p:nvSpPr>
              <p:spPr>
                <a:xfrm>
                  <a:off x="381000" y="0"/>
                  <a:ext cx="190500" cy="190500"/>
                </a:xfrm>
                <a:prstGeom prst="rect">
                  <a:avLst/>
                </a:prstGeom>
                <a:solidFill>
                  <a:srgbClr val="32323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66" name="Google Shape;366;p38"/>
                <p:cNvSpPr/>
                <p:nvPr/>
              </p:nvSpPr>
              <p:spPr>
                <a:xfrm>
                  <a:off x="381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67" name="Google Shape;367;p38"/>
                <p:cNvSpPr/>
                <p:nvPr/>
              </p:nvSpPr>
              <p:spPr>
                <a:xfrm>
                  <a:off x="571500" y="0"/>
                  <a:ext cx="190500" cy="190500"/>
                </a:xfrm>
                <a:prstGeom prst="rect">
                  <a:avLst/>
                </a:prstGeom>
                <a:solidFill>
                  <a:srgbClr val="4C4C4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68" name="Google Shape;368;p38"/>
                <p:cNvSpPr/>
                <p:nvPr/>
              </p:nvSpPr>
              <p:spPr>
                <a:xfrm>
                  <a:off x="571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69" name="Google Shape;369;p38"/>
                <p:cNvSpPr/>
                <p:nvPr/>
              </p:nvSpPr>
              <p:spPr>
                <a:xfrm>
                  <a:off x="762000" y="0"/>
                  <a:ext cx="190500" cy="190500"/>
                </a:xfrm>
                <a:prstGeom prst="rect">
                  <a:avLst/>
                </a:prstGeom>
                <a:solidFill>
                  <a:srgbClr val="666666"/>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0" name="Google Shape;370;p38"/>
                <p:cNvSpPr/>
                <p:nvPr/>
              </p:nvSpPr>
              <p:spPr>
                <a:xfrm>
                  <a:off x="762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1" name="Google Shape;371;p38"/>
                <p:cNvSpPr/>
                <p:nvPr/>
              </p:nvSpPr>
              <p:spPr>
                <a:xfrm>
                  <a:off x="952500" y="0"/>
                  <a:ext cx="190500" cy="190500"/>
                </a:xfrm>
                <a:prstGeom prst="rect">
                  <a:avLst/>
                </a:prstGeom>
                <a:solidFill>
                  <a:srgbClr val="7F7F7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2" name="Google Shape;372;p38"/>
                <p:cNvSpPr/>
                <p:nvPr/>
              </p:nvSpPr>
              <p:spPr>
                <a:xfrm>
                  <a:off x="952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3" name="Google Shape;373;p38"/>
                <p:cNvSpPr/>
                <p:nvPr/>
              </p:nvSpPr>
              <p:spPr>
                <a:xfrm>
                  <a:off x="1143000" y="0"/>
                  <a:ext cx="190500" cy="190500"/>
                </a:xfrm>
                <a:prstGeom prst="rect">
                  <a:avLst/>
                </a:prstGeom>
                <a:solidFill>
                  <a:srgbClr val="99999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4" name="Google Shape;374;p38"/>
                <p:cNvSpPr/>
                <p:nvPr/>
              </p:nvSpPr>
              <p:spPr>
                <a:xfrm>
                  <a:off x="1143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5" name="Google Shape;375;p38"/>
                <p:cNvSpPr/>
                <p:nvPr/>
              </p:nvSpPr>
              <p:spPr>
                <a:xfrm>
                  <a:off x="1333500" y="0"/>
                  <a:ext cx="190500" cy="190500"/>
                </a:xfrm>
                <a:prstGeom prst="rect">
                  <a:avLst/>
                </a:prstGeom>
                <a:solidFill>
                  <a:srgbClr val="B2B2B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6" name="Google Shape;376;p38"/>
                <p:cNvSpPr/>
                <p:nvPr/>
              </p:nvSpPr>
              <p:spPr>
                <a:xfrm>
                  <a:off x="1333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7" name="Google Shape;377;p38"/>
                <p:cNvSpPr/>
                <p:nvPr/>
              </p:nvSpPr>
              <p:spPr>
                <a:xfrm>
                  <a:off x="1524000" y="0"/>
                  <a:ext cx="190500" cy="190500"/>
                </a:xfrm>
                <a:prstGeom prst="rect">
                  <a:avLst/>
                </a:prstGeom>
                <a:solidFill>
                  <a:srgbClr val="CCCCC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8" name="Google Shape;378;p38"/>
                <p:cNvSpPr/>
                <p:nvPr/>
              </p:nvSpPr>
              <p:spPr>
                <a:xfrm>
                  <a:off x="1524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79" name="Google Shape;379;p38"/>
                <p:cNvSpPr/>
                <p:nvPr/>
              </p:nvSpPr>
              <p:spPr>
                <a:xfrm>
                  <a:off x="1714500" y="0"/>
                  <a:ext cx="190500" cy="190500"/>
                </a:xfrm>
                <a:prstGeom prst="rect">
                  <a:avLst/>
                </a:prstGeom>
                <a:solidFill>
                  <a:srgbClr val="E5E5E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380" name="Google Shape;380;p38"/>
                <p:cNvSpPr/>
                <p:nvPr/>
              </p:nvSpPr>
              <p:spPr>
                <a:xfrm>
                  <a:off x="1714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grpSp>
          <p:grpSp>
            <p:nvGrpSpPr>
              <p:cNvPr id="381" name="Google Shape;381;p38"/>
              <p:cNvGrpSpPr/>
              <p:nvPr/>
            </p:nvGrpSpPr>
            <p:grpSpPr>
              <a:xfrm>
                <a:off x="-2" y="0"/>
                <a:ext cx="704852" cy="704854"/>
                <a:chOff x="-1" y="0"/>
                <a:chExt cx="704851" cy="704852"/>
              </a:xfrm>
            </p:grpSpPr>
            <p:grpSp>
              <p:nvGrpSpPr>
                <p:cNvPr id="382" name="Google Shape;382;p38"/>
                <p:cNvGrpSpPr/>
                <p:nvPr/>
              </p:nvGrpSpPr>
              <p:grpSpPr>
                <a:xfrm>
                  <a:off x="476248" y="476250"/>
                  <a:ext cx="228602" cy="228602"/>
                  <a:chOff x="-1" y="0"/>
                  <a:chExt cx="228601" cy="228601"/>
                </a:xfrm>
              </p:grpSpPr>
              <p:sp>
                <p:nvSpPr>
                  <p:cNvPr id="383" name="Google Shape;383;p38"/>
                  <p:cNvSpPr/>
                  <p:nvPr/>
                </p:nvSpPr>
                <p:spPr>
                  <a:xfrm rot="10800000" flipH="1">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384" name="Google Shape;384;p38"/>
                  <p:cNvGrpSpPr/>
                  <p:nvPr/>
                </p:nvGrpSpPr>
                <p:grpSpPr>
                  <a:xfrm>
                    <a:off x="-1" y="0"/>
                    <a:ext cx="228601" cy="228601"/>
                    <a:chOff x="0" y="0"/>
                    <a:chExt cx="228600" cy="228600"/>
                  </a:xfrm>
                </p:grpSpPr>
                <p:cxnSp>
                  <p:nvCxnSpPr>
                    <p:cNvPr id="385" name="Google Shape;385;p38"/>
                    <p:cNvCxnSpPr/>
                    <p:nvPr/>
                  </p:nvCxnSpPr>
                  <p:spPr>
                    <a:xfrm rot="10800000"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386" name="Google Shape;386;p38"/>
                    <p:cNvCxnSpPr/>
                    <p:nvPr/>
                  </p:nvCxnSpPr>
                  <p:spPr>
                    <a:xfrm rot="10800000">
                      <a:off x="0" y="11429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387" name="Google Shape;387;p38"/>
                  <p:cNvGrpSpPr/>
                  <p:nvPr/>
                </p:nvGrpSpPr>
                <p:grpSpPr>
                  <a:xfrm>
                    <a:off x="76200" y="76200"/>
                    <a:ext cx="76200" cy="76201"/>
                    <a:chOff x="0" y="0"/>
                    <a:chExt cx="76200" cy="76200"/>
                  </a:xfrm>
                </p:grpSpPr>
                <p:cxnSp>
                  <p:nvCxnSpPr>
                    <p:cNvPr id="388" name="Google Shape;388;p38"/>
                    <p:cNvCxnSpPr/>
                    <p:nvPr/>
                  </p:nvCxnSpPr>
                  <p:spPr>
                    <a:xfrm rot="10800000" flipH="1">
                      <a:off x="38100"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389" name="Google Shape;389;p38"/>
                    <p:cNvCxnSpPr/>
                    <p:nvPr/>
                  </p:nvCxnSpPr>
                  <p:spPr>
                    <a:xfrm rot="10800000">
                      <a:off x="0" y="3809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390" name="Google Shape;390;p38"/>
                  <p:cNvSpPr/>
                  <p:nvPr/>
                </p:nvSpPr>
                <p:spPr>
                  <a:xfrm rot="10800000" flipH="1">
                    <a:off x="36909" y="36909"/>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391" name="Google Shape;391;p38"/>
                <p:cNvGrpSpPr/>
                <p:nvPr/>
              </p:nvGrpSpPr>
              <p:grpSpPr>
                <a:xfrm>
                  <a:off x="-1" y="0"/>
                  <a:ext cx="228601" cy="228602"/>
                  <a:chOff x="0" y="0"/>
                  <a:chExt cx="228600" cy="228601"/>
                </a:xfrm>
              </p:grpSpPr>
              <p:sp>
                <p:nvSpPr>
                  <p:cNvPr id="392" name="Google Shape;392;p38"/>
                  <p:cNvSpPr/>
                  <p:nvPr/>
                </p:nvSpPr>
                <p:spPr>
                  <a:xfrm rot="10800000" flipH="1">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393" name="Google Shape;393;p38"/>
                  <p:cNvGrpSpPr/>
                  <p:nvPr/>
                </p:nvGrpSpPr>
                <p:grpSpPr>
                  <a:xfrm>
                    <a:off x="0" y="0"/>
                    <a:ext cx="228600" cy="228601"/>
                    <a:chOff x="0" y="0"/>
                    <a:chExt cx="228600" cy="228600"/>
                  </a:xfrm>
                </p:grpSpPr>
                <p:cxnSp>
                  <p:nvCxnSpPr>
                    <p:cNvPr id="394" name="Google Shape;394;p38"/>
                    <p:cNvCxnSpPr/>
                    <p:nvPr/>
                  </p:nvCxnSpPr>
                  <p:spPr>
                    <a:xfrm rot="10800000"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395" name="Google Shape;395;p38"/>
                    <p:cNvCxnSpPr/>
                    <p:nvPr/>
                  </p:nvCxnSpPr>
                  <p:spPr>
                    <a:xfrm rot="10800000">
                      <a:off x="0" y="11429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396" name="Google Shape;396;p38"/>
                  <p:cNvGrpSpPr/>
                  <p:nvPr/>
                </p:nvGrpSpPr>
                <p:grpSpPr>
                  <a:xfrm>
                    <a:off x="76200" y="76200"/>
                    <a:ext cx="76200" cy="76201"/>
                    <a:chOff x="0" y="0"/>
                    <a:chExt cx="76200" cy="76200"/>
                  </a:xfrm>
                </p:grpSpPr>
                <p:cxnSp>
                  <p:nvCxnSpPr>
                    <p:cNvPr id="397" name="Google Shape;397;p38"/>
                    <p:cNvCxnSpPr/>
                    <p:nvPr/>
                  </p:nvCxnSpPr>
                  <p:spPr>
                    <a:xfrm rot="10800000" flipH="1">
                      <a:off x="38100"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398" name="Google Shape;398;p38"/>
                    <p:cNvCxnSpPr/>
                    <p:nvPr/>
                  </p:nvCxnSpPr>
                  <p:spPr>
                    <a:xfrm rot="10800000">
                      <a:off x="0" y="3809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399" name="Google Shape;399;p38"/>
                  <p:cNvSpPr/>
                  <p:nvPr/>
                </p:nvSpPr>
                <p:spPr>
                  <a:xfrm rot="10800000" flipH="1">
                    <a:off x="36910" y="36910"/>
                    <a:ext cx="154781"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nvGrpSpPr>
              <p:cNvPr id="400" name="Google Shape;400;p38"/>
              <p:cNvGrpSpPr/>
              <p:nvPr/>
            </p:nvGrpSpPr>
            <p:grpSpPr>
              <a:xfrm>
                <a:off x="6328408" y="0"/>
                <a:ext cx="704852" cy="704855"/>
                <a:chOff x="-1" y="0"/>
                <a:chExt cx="704851" cy="704853"/>
              </a:xfrm>
            </p:grpSpPr>
            <p:pic>
              <p:nvPicPr>
                <p:cNvPr id="401" name="Google Shape;401;p38" descr="Google Shape;576;p203"/>
                <p:cNvPicPr preferRelativeResize="0"/>
                <p:nvPr/>
              </p:nvPicPr>
              <p:blipFill rotWithShape="1">
                <a:blip r:embed="rId2">
                  <a:alphaModFix/>
                </a:blip>
                <a:srcRect/>
                <a:stretch/>
              </p:blipFill>
              <p:spPr>
                <a:xfrm>
                  <a:off x="476250" y="423860"/>
                  <a:ext cx="228600" cy="228601"/>
                </a:xfrm>
                <a:prstGeom prst="rect">
                  <a:avLst/>
                </a:prstGeom>
                <a:noFill/>
                <a:ln>
                  <a:noFill/>
                </a:ln>
              </p:spPr>
            </p:pic>
            <p:grpSp>
              <p:nvGrpSpPr>
                <p:cNvPr id="402" name="Google Shape;402;p38"/>
                <p:cNvGrpSpPr/>
                <p:nvPr/>
              </p:nvGrpSpPr>
              <p:grpSpPr>
                <a:xfrm>
                  <a:off x="-1" y="0"/>
                  <a:ext cx="704851" cy="704853"/>
                  <a:chOff x="0" y="0"/>
                  <a:chExt cx="704850" cy="704851"/>
                </a:xfrm>
              </p:grpSpPr>
              <p:grpSp>
                <p:nvGrpSpPr>
                  <p:cNvPr id="403" name="Google Shape;403;p38"/>
                  <p:cNvGrpSpPr/>
                  <p:nvPr/>
                </p:nvGrpSpPr>
                <p:grpSpPr>
                  <a:xfrm>
                    <a:off x="0" y="476249"/>
                    <a:ext cx="228600" cy="228602"/>
                    <a:chOff x="0" y="0"/>
                    <a:chExt cx="228600" cy="228601"/>
                  </a:xfrm>
                </p:grpSpPr>
                <p:sp>
                  <p:nvSpPr>
                    <p:cNvPr id="404" name="Google Shape;404;p38"/>
                    <p:cNvSpPr/>
                    <p:nvPr/>
                  </p:nvSpPr>
                  <p:spPr>
                    <a:xfrm rot="10800000">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405" name="Google Shape;405;p38"/>
                    <p:cNvGrpSpPr/>
                    <p:nvPr/>
                  </p:nvGrpSpPr>
                  <p:grpSpPr>
                    <a:xfrm>
                      <a:off x="0" y="0"/>
                      <a:ext cx="228600" cy="228601"/>
                      <a:chOff x="0" y="0"/>
                      <a:chExt cx="228600" cy="228600"/>
                    </a:xfrm>
                  </p:grpSpPr>
                  <p:cxnSp>
                    <p:nvCxnSpPr>
                      <p:cNvPr id="406" name="Google Shape;406;p38"/>
                      <p:cNvCxnSpPr/>
                      <p:nvPr/>
                    </p:nvCxnSpPr>
                    <p:spPr>
                      <a:xfrm rot="10800000" flipH="1">
                        <a:off x="11557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407" name="Google Shape;407;p38"/>
                      <p:cNvCxnSpPr/>
                      <p:nvPr/>
                    </p:nvCxnSpPr>
                    <p:spPr>
                      <a:xfrm>
                        <a:off x="0" y="11429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408" name="Google Shape;408;p38"/>
                    <p:cNvGrpSpPr/>
                    <p:nvPr/>
                  </p:nvGrpSpPr>
                  <p:grpSpPr>
                    <a:xfrm>
                      <a:off x="76200" y="76200"/>
                      <a:ext cx="76200" cy="76201"/>
                      <a:chOff x="0" y="0"/>
                      <a:chExt cx="76200" cy="76200"/>
                    </a:xfrm>
                  </p:grpSpPr>
                  <p:cxnSp>
                    <p:nvCxnSpPr>
                      <p:cNvPr id="409" name="Google Shape;409;p38"/>
                      <p:cNvCxnSpPr/>
                      <p:nvPr/>
                    </p:nvCxnSpPr>
                    <p:spPr>
                      <a:xfrm rot="10800000"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410" name="Google Shape;410;p38"/>
                      <p:cNvCxnSpPr/>
                      <p:nvPr/>
                    </p:nvCxnSpPr>
                    <p:spPr>
                      <a:xfrm>
                        <a:off x="0" y="3809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411" name="Google Shape;411;p38"/>
                    <p:cNvSpPr/>
                    <p:nvPr/>
                  </p:nvSpPr>
                  <p:spPr>
                    <a:xfrm rot="10800000">
                      <a:off x="36909" y="36910"/>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412" name="Google Shape;412;p38"/>
                  <p:cNvGrpSpPr/>
                  <p:nvPr/>
                </p:nvGrpSpPr>
                <p:grpSpPr>
                  <a:xfrm>
                    <a:off x="476250" y="0"/>
                    <a:ext cx="228600" cy="228602"/>
                    <a:chOff x="0" y="0"/>
                    <a:chExt cx="228600" cy="228601"/>
                  </a:xfrm>
                </p:grpSpPr>
                <p:sp>
                  <p:nvSpPr>
                    <p:cNvPr id="413" name="Google Shape;413;p38"/>
                    <p:cNvSpPr/>
                    <p:nvPr/>
                  </p:nvSpPr>
                  <p:spPr>
                    <a:xfrm rot="10800000">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414" name="Google Shape;414;p38"/>
                    <p:cNvGrpSpPr/>
                    <p:nvPr/>
                  </p:nvGrpSpPr>
                  <p:grpSpPr>
                    <a:xfrm>
                      <a:off x="0" y="0"/>
                      <a:ext cx="228600" cy="228601"/>
                      <a:chOff x="0" y="0"/>
                      <a:chExt cx="228600" cy="228600"/>
                    </a:xfrm>
                  </p:grpSpPr>
                  <p:cxnSp>
                    <p:nvCxnSpPr>
                      <p:cNvPr id="415" name="Google Shape;415;p38"/>
                      <p:cNvCxnSpPr/>
                      <p:nvPr/>
                    </p:nvCxnSpPr>
                    <p:spPr>
                      <a:xfrm rot="10800000" flipH="1">
                        <a:off x="11557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416" name="Google Shape;416;p38"/>
                      <p:cNvCxnSpPr/>
                      <p:nvPr/>
                    </p:nvCxnSpPr>
                    <p:spPr>
                      <a:xfrm>
                        <a:off x="0" y="11429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417" name="Google Shape;417;p38"/>
                    <p:cNvGrpSpPr/>
                    <p:nvPr/>
                  </p:nvGrpSpPr>
                  <p:grpSpPr>
                    <a:xfrm>
                      <a:off x="76200" y="76200"/>
                      <a:ext cx="76200" cy="76201"/>
                      <a:chOff x="0" y="0"/>
                      <a:chExt cx="76200" cy="76200"/>
                    </a:xfrm>
                  </p:grpSpPr>
                  <p:cxnSp>
                    <p:nvCxnSpPr>
                      <p:cNvPr id="418" name="Google Shape;418;p38"/>
                      <p:cNvCxnSpPr/>
                      <p:nvPr/>
                    </p:nvCxnSpPr>
                    <p:spPr>
                      <a:xfrm rot="10800000"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419" name="Google Shape;419;p38"/>
                      <p:cNvCxnSpPr/>
                      <p:nvPr/>
                    </p:nvCxnSpPr>
                    <p:spPr>
                      <a:xfrm>
                        <a:off x="0" y="3809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420" name="Google Shape;420;p38"/>
                    <p:cNvSpPr/>
                    <p:nvPr/>
                  </p:nvSpPr>
                  <p:spPr>
                    <a:xfrm rot="10800000">
                      <a:off x="36909" y="36910"/>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grpSp>
        <p:pic>
          <p:nvPicPr>
            <p:cNvPr id="421" name="Google Shape;421;p38" descr="Google Shape;596;p203"/>
            <p:cNvPicPr preferRelativeResize="0"/>
            <p:nvPr/>
          </p:nvPicPr>
          <p:blipFill rotWithShape="1">
            <a:blip r:embed="rId3">
              <a:alphaModFix/>
            </a:blip>
            <a:srcRect/>
            <a:stretch/>
          </p:blipFill>
          <p:spPr>
            <a:xfrm>
              <a:off x="10162" y="2878539"/>
              <a:ext cx="201925" cy="1527049"/>
            </a:xfrm>
            <a:prstGeom prst="rect">
              <a:avLst/>
            </a:prstGeom>
            <a:noFill/>
            <a:ln>
              <a:noFill/>
            </a:ln>
          </p:spPr>
        </p:pic>
        <p:grpSp>
          <p:nvGrpSpPr>
            <p:cNvPr id="422" name="Google Shape;422;p38"/>
            <p:cNvGrpSpPr/>
            <p:nvPr/>
          </p:nvGrpSpPr>
          <p:grpSpPr>
            <a:xfrm>
              <a:off x="6818600" y="2876606"/>
              <a:ext cx="202005" cy="1527129"/>
              <a:chOff x="0" y="0"/>
              <a:chExt cx="202004" cy="1527127"/>
            </a:xfrm>
          </p:grpSpPr>
          <p:sp>
            <p:nvSpPr>
              <p:cNvPr id="423" name="Google Shape;423;p38"/>
              <p:cNvSpPr/>
              <p:nvPr/>
            </p:nvSpPr>
            <p:spPr>
              <a:xfrm>
                <a:off x="5719" y="5718"/>
                <a:ext cx="189304" cy="189304"/>
              </a:xfrm>
              <a:prstGeom prst="rect">
                <a:avLst/>
              </a:prstGeom>
              <a:solidFill>
                <a:srgbClr val="00AEE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24" name="Google Shape;424;p38"/>
              <p:cNvSpPr/>
              <p:nvPr/>
            </p:nvSpPr>
            <p:spPr>
              <a:xfrm>
                <a:off x="5719" y="195021"/>
                <a:ext cx="189304" cy="189304"/>
              </a:xfrm>
              <a:prstGeom prst="rect">
                <a:avLst/>
              </a:prstGeom>
              <a:solidFill>
                <a:srgbClr val="EC008C"/>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25" name="Google Shape;425;p38"/>
              <p:cNvSpPr/>
              <p:nvPr/>
            </p:nvSpPr>
            <p:spPr>
              <a:xfrm>
                <a:off x="5719" y="384325"/>
                <a:ext cx="189304" cy="189304"/>
              </a:xfrm>
              <a:prstGeom prst="rect">
                <a:avLst/>
              </a:prstGeom>
              <a:solidFill>
                <a:srgbClr val="FFF2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26" name="Google Shape;426;p38"/>
              <p:cNvSpPr/>
              <p:nvPr/>
            </p:nvSpPr>
            <p:spPr>
              <a:xfrm>
                <a:off x="5719" y="573628"/>
                <a:ext cx="189304" cy="189304"/>
              </a:xfrm>
              <a:prstGeom prst="rect">
                <a:avLst/>
              </a:prstGeom>
              <a:solidFill>
                <a:srgbClr val="2E3092"/>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27" name="Google Shape;427;p38"/>
              <p:cNvSpPr/>
              <p:nvPr/>
            </p:nvSpPr>
            <p:spPr>
              <a:xfrm>
                <a:off x="5719" y="762931"/>
                <a:ext cx="189304" cy="189305"/>
              </a:xfrm>
              <a:prstGeom prst="rect">
                <a:avLst/>
              </a:prstGeom>
              <a:solidFill>
                <a:srgbClr val="ED1C2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28" name="Google Shape;428;p38"/>
              <p:cNvSpPr/>
              <p:nvPr/>
            </p:nvSpPr>
            <p:spPr>
              <a:xfrm>
                <a:off x="5719" y="952235"/>
                <a:ext cx="189304" cy="189304"/>
              </a:xfrm>
              <a:prstGeom prst="rect">
                <a:avLst/>
              </a:prstGeom>
              <a:solidFill>
                <a:srgbClr val="00A65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29" name="Google Shape;429;p38"/>
              <p:cNvSpPr/>
              <p:nvPr/>
            </p:nvSpPr>
            <p:spPr>
              <a:xfrm>
                <a:off x="5719" y="1141538"/>
                <a:ext cx="189304" cy="189304"/>
              </a:xfrm>
              <a:prstGeom prst="rect">
                <a:avLst/>
              </a:prstGeom>
              <a:solidFill>
                <a:srgbClr val="36363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0" name="Google Shape;430;p38"/>
              <p:cNvSpPr/>
              <p:nvPr/>
            </p:nvSpPr>
            <p:spPr>
              <a:xfrm>
                <a:off x="5719" y="1330842"/>
                <a:ext cx="189304" cy="189304"/>
              </a:xfrm>
              <a:prstGeom prst="rect">
                <a:avLst/>
              </a:prstGeom>
              <a:solidFill>
                <a:srgbClr val="231F2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1" name="Google Shape;431;p38"/>
              <p:cNvSpPr/>
              <p:nvPr/>
            </p:nvSpPr>
            <p:spPr>
              <a:xfrm>
                <a:off x="3194" y="189302"/>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2" name="Google Shape;432;p38"/>
              <p:cNvSpPr/>
              <p:nvPr/>
            </p:nvSpPr>
            <p:spPr>
              <a:xfrm>
                <a:off x="3194" y="378605"/>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3" name="Google Shape;433;p38"/>
              <p:cNvSpPr/>
              <p:nvPr/>
            </p:nvSpPr>
            <p:spPr>
              <a:xfrm>
                <a:off x="3194" y="567909"/>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4" name="Google Shape;434;p38"/>
              <p:cNvSpPr/>
              <p:nvPr/>
            </p:nvSpPr>
            <p:spPr>
              <a:xfrm>
                <a:off x="3194" y="757212"/>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5" name="Google Shape;435;p38"/>
              <p:cNvSpPr/>
              <p:nvPr/>
            </p:nvSpPr>
            <p:spPr>
              <a:xfrm>
                <a:off x="3194" y="946516"/>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6" name="Google Shape;436;p38"/>
              <p:cNvSpPr/>
              <p:nvPr/>
            </p:nvSpPr>
            <p:spPr>
              <a:xfrm>
                <a:off x="3194" y="1135819"/>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7" name="Google Shape;437;p38"/>
              <p:cNvSpPr/>
              <p:nvPr/>
            </p:nvSpPr>
            <p:spPr>
              <a:xfrm>
                <a:off x="3194" y="1325123"/>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8" name="Google Shape;438;p38"/>
              <p:cNvSpPr/>
              <p:nvPr/>
            </p:nvSpPr>
            <p:spPr>
              <a:xfrm>
                <a:off x="0" y="3194"/>
                <a:ext cx="12700" cy="1520739"/>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39" name="Google Shape;439;p38"/>
              <p:cNvSpPr/>
              <p:nvPr/>
            </p:nvSpPr>
            <p:spPr>
              <a:xfrm>
                <a:off x="189303" y="3194"/>
                <a:ext cx="12701" cy="1520739"/>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40" name="Google Shape;440;p38"/>
              <p:cNvSpPr/>
              <p:nvPr/>
            </p:nvSpPr>
            <p:spPr>
              <a:xfrm>
                <a:off x="3194" y="0"/>
                <a:ext cx="195616" cy="12700"/>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41" name="Google Shape;441;p38"/>
              <p:cNvSpPr/>
              <p:nvPr/>
            </p:nvSpPr>
            <p:spPr>
              <a:xfrm>
                <a:off x="3194" y="1514426"/>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grpSp>
        <p:grpSp>
          <p:nvGrpSpPr>
            <p:cNvPr id="442" name="Google Shape;442;p38"/>
            <p:cNvGrpSpPr/>
            <p:nvPr/>
          </p:nvGrpSpPr>
          <p:grpSpPr>
            <a:xfrm>
              <a:off x="-6" y="0"/>
              <a:ext cx="7033267" cy="704855"/>
              <a:chOff x="-5" y="0"/>
              <a:chExt cx="7033265" cy="704853"/>
            </a:xfrm>
          </p:grpSpPr>
          <p:grpSp>
            <p:nvGrpSpPr>
              <p:cNvPr id="443" name="Google Shape;443;p38"/>
              <p:cNvGrpSpPr/>
              <p:nvPr/>
            </p:nvGrpSpPr>
            <p:grpSpPr>
              <a:xfrm>
                <a:off x="-5" y="0"/>
                <a:ext cx="704855" cy="704853"/>
                <a:chOff x="-4" y="0"/>
                <a:chExt cx="704854" cy="704852"/>
              </a:xfrm>
            </p:grpSpPr>
            <p:pic>
              <p:nvPicPr>
                <p:cNvPr id="444" name="Google Shape;444;p38" descr="Google Shape;635;p203"/>
                <p:cNvPicPr preferRelativeResize="0"/>
                <p:nvPr/>
              </p:nvPicPr>
              <p:blipFill rotWithShape="1">
                <a:blip r:embed="rId2">
                  <a:alphaModFix/>
                </a:blip>
                <a:srcRect/>
                <a:stretch/>
              </p:blipFill>
              <p:spPr>
                <a:xfrm>
                  <a:off x="26233" y="90363"/>
                  <a:ext cx="228601" cy="228601"/>
                </a:xfrm>
                <a:prstGeom prst="rect">
                  <a:avLst/>
                </a:prstGeom>
                <a:noFill/>
                <a:ln>
                  <a:noFill/>
                </a:ln>
              </p:spPr>
            </p:pic>
            <p:grpSp>
              <p:nvGrpSpPr>
                <p:cNvPr id="445" name="Google Shape;445;p38"/>
                <p:cNvGrpSpPr/>
                <p:nvPr/>
              </p:nvGrpSpPr>
              <p:grpSpPr>
                <a:xfrm>
                  <a:off x="-4" y="0"/>
                  <a:ext cx="704854" cy="704852"/>
                  <a:chOff x="-3" y="0"/>
                  <a:chExt cx="704853" cy="704851"/>
                </a:xfrm>
              </p:grpSpPr>
              <p:grpSp>
                <p:nvGrpSpPr>
                  <p:cNvPr id="446" name="Google Shape;446;p38"/>
                  <p:cNvGrpSpPr/>
                  <p:nvPr/>
                </p:nvGrpSpPr>
                <p:grpSpPr>
                  <a:xfrm>
                    <a:off x="476247" y="0"/>
                    <a:ext cx="228603" cy="228602"/>
                    <a:chOff x="-2" y="0"/>
                    <a:chExt cx="228602" cy="228601"/>
                  </a:xfrm>
                </p:grpSpPr>
                <p:sp>
                  <p:nvSpPr>
                    <p:cNvPr id="447" name="Google Shape;447;p38"/>
                    <p:cNvSpPr/>
                    <p:nvPr/>
                  </p:nvSpPr>
                  <p:spPr>
                    <a:xfrm>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448" name="Google Shape;448;p38"/>
                    <p:cNvGrpSpPr/>
                    <p:nvPr/>
                  </p:nvGrpSpPr>
                  <p:grpSpPr>
                    <a:xfrm>
                      <a:off x="-2" y="0"/>
                      <a:ext cx="228602" cy="228601"/>
                      <a:chOff x="-1" y="0"/>
                      <a:chExt cx="228601" cy="228600"/>
                    </a:xfrm>
                  </p:grpSpPr>
                  <p:cxnSp>
                    <p:nvCxnSpPr>
                      <p:cNvPr id="449" name="Google Shape;449;p38"/>
                      <p:cNvCxnSpPr/>
                      <p:nvPr/>
                    </p:nvCxnSpPr>
                    <p:spPr>
                      <a:xfrm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450" name="Google Shape;450;p38"/>
                      <p:cNvCxnSpPr/>
                      <p:nvPr/>
                    </p:nvCxnSpPr>
                    <p:spPr>
                      <a:xfrm rot="10800000">
                        <a:off x="-1" y="115569"/>
                        <a:ext cx="228601" cy="1"/>
                      </a:xfrm>
                      <a:prstGeom prst="straightConnector1">
                        <a:avLst/>
                      </a:prstGeom>
                      <a:noFill/>
                      <a:ln w="9525" cap="flat" cmpd="sng">
                        <a:solidFill>
                          <a:srgbClr val="606060"/>
                        </a:solidFill>
                        <a:prstDash val="solid"/>
                        <a:miter lim="800000"/>
                        <a:headEnd type="none" w="sm" len="sm"/>
                        <a:tailEnd type="none" w="sm" len="sm"/>
                      </a:ln>
                    </p:spPr>
                  </p:cxnSp>
                </p:grpSp>
                <p:grpSp>
                  <p:nvGrpSpPr>
                    <p:cNvPr id="451" name="Google Shape;451;p38"/>
                    <p:cNvGrpSpPr/>
                    <p:nvPr/>
                  </p:nvGrpSpPr>
                  <p:grpSpPr>
                    <a:xfrm>
                      <a:off x="76198" y="76199"/>
                      <a:ext cx="76202" cy="76201"/>
                      <a:chOff x="-1" y="0"/>
                      <a:chExt cx="76201" cy="76200"/>
                    </a:xfrm>
                  </p:grpSpPr>
                  <p:cxnSp>
                    <p:nvCxnSpPr>
                      <p:cNvPr id="452" name="Google Shape;452;p38"/>
                      <p:cNvCxnSpPr/>
                      <p:nvPr/>
                    </p:nvCxnSpPr>
                    <p:spPr>
                      <a:xfrm flipH="1">
                        <a:off x="3809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453" name="Google Shape;453;p38"/>
                      <p:cNvCxnSpPr/>
                      <p:nvPr/>
                    </p:nvCxnSpPr>
                    <p:spPr>
                      <a:xfrm rot="10800000">
                        <a:off x="-1" y="39369"/>
                        <a:ext cx="76201" cy="1"/>
                      </a:xfrm>
                      <a:prstGeom prst="straightConnector1">
                        <a:avLst/>
                      </a:prstGeom>
                      <a:noFill/>
                      <a:ln w="9525" cap="flat" cmpd="sng">
                        <a:solidFill>
                          <a:srgbClr val="D8D8D8"/>
                        </a:solidFill>
                        <a:prstDash val="solid"/>
                        <a:miter lim="800000"/>
                        <a:headEnd type="none" w="sm" len="sm"/>
                        <a:tailEnd type="none" w="sm" len="sm"/>
                      </a:ln>
                    </p:spPr>
                  </p:cxnSp>
                </p:grpSp>
                <p:sp>
                  <p:nvSpPr>
                    <p:cNvPr id="454" name="Google Shape;454;p38"/>
                    <p:cNvSpPr/>
                    <p:nvPr/>
                  </p:nvSpPr>
                  <p:spPr>
                    <a:xfrm>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455" name="Google Shape;455;p38"/>
                  <p:cNvGrpSpPr/>
                  <p:nvPr/>
                </p:nvGrpSpPr>
                <p:grpSpPr>
                  <a:xfrm>
                    <a:off x="-3" y="476249"/>
                    <a:ext cx="228603" cy="228602"/>
                    <a:chOff x="-2" y="0"/>
                    <a:chExt cx="228602" cy="228601"/>
                  </a:xfrm>
                </p:grpSpPr>
                <p:sp>
                  <p:nvSpPr>
                    <p:cNvPr id="456" name="Google Shape;456;p38"/>
                    <p:cNvSpPr/>
                    <p:nvPr/>
                  </p:nvSpPr>
                  <p:spPr>
                    <a:xfrm>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457" name="Google Shape;457;p38"/>
                    <p:cNvGrpSpPr/>
                    <p:nvPr/>
                  </p:nvGrpSpPr>
                  <p:grpSpPr>
                    <a:xfrm>
                      <a:off x="-2" y="0"/>
                      <a:ext cx="228602" cy="228601"/>
                      <a:chOff x="-1" y="0"/>
                      <a:chExt cx="228601" cy="228600"/>
                    </a:xfrm>
                  </p:grpSpPr>
                  <p:cxnSp>
                    <p:nvCxnSpPr>
                      <p:cNvPr id="458" name="Google Shape;458;p38"/>
                      <p:cNvCxnSpPr/>
                      <p:nvPr/>
                    </p:nvCxnSpPr>
                    <p:spPr>
                      <a:xfrm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459" name="Google Shape;459;p38"/>
                      <p:cNvCxnSpPr/>
                      <p:nvPr/>
                    </p:nvCxnSpPr>
                    <p:spPr>
                      <a:xfrm rot="10800000">
                        <a:off x="-1" y="115569"/>
                        <a:ext cx="228601" cy="1"/>
                      </a:xfrm>
                      <a:prstGeom prst="straightConnector1">
                        <a:avLst/>
                      </a:prstGeom>
                      <a:noFill/>
                      <a:ln w="9525" cap="flat" cmpd="sng">
                        <a:solidFill>
                          <a:srgbClr val="606060"/>
                        </a:solidFill>
                        <a:prstDash val="solid"/>
                        <a:miter lim="800000"/>
                        <a:headEnd type="none" w="sm" len="sm"/>
                        <a:tailEnd type="none" w="sm" len="sm"/>
                      </a:ln>
                    </p:spPr>
                  </p:cxnSp>
                </p:grpSp>
                <p:grpSp>
                  <p:nvGrpSpPr>
                    <p:cNvPr id="460" name="Google Shape;460;p38"/>
                    <p:cNvGrpSpPr/>
                    <p:nvPr/>
                  </p:nvGrpSpPr>
                  <p:grpSpPr>
                    <a:xfrm>
                      <a:off x="76198" y="76199"/>
                      <a:ext cx="76202" cy="76201"/>
                      <a:chOff x="-1" y="0"/>
                      <a:chExt cx="76201" cy="76200"/>
                    </a:xfrm>
                  </p:grpSpPr>
                  <p:cxnSp>
                    <p:nvCxnSpPr>
                      <p:cNvPr id="461" name="Google Shape;461;p38"/>
                      <p:cNvCxnSpPr/>
                      <p:nvPr/>
                    </p:nvCxnSpPr>
                    <p:spPr>
                      <a:xfrm flipH="1">
                        <a:off x="3809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462" name="Google Shape;462;p38"/>
                      <p:cNvCxnSpPr/>
                      <p:nvPr/>
                    </p:nvCxnSpPr>
                    <p:spPr>
                      <a:xfrm rot="10800000">
                        <a:off x="-1" y="39369"/>
                        <a:ext cx="76201" cy="1"/>
                      </a:xfrm>
                      <a:prstGeom prst="straightConnector1">
                        <a:avLst/>
                      </a:prstGeom>
                      <a:noFill/>
                      <a:ln w="9525" cap="flat" cmpd="sng">
                        <a:solidFill>
                          <a:srgbClr val="D8D8D8"/>
                        </a:solidFill>
                        <a:prstDash val="solid"/>
                        <a:miter lim="800000"/>
                        <a:headEnd type="none" w="sm" len="sm"/>
                        <a:tailEnd type="none" w="sm" len="sm"/>
                      </a:ln>
                    </p:spPr>
                  </p:cxnSp>
                </p:grpSp>
                <p:sp>
                  <p:nvSpPr>
                    <p:cNvPr id="463" name="Google Shape;463;p38"/>
                    <p:cNvSpPr/>
                    <p:nvPr/>
                  </p:nvSpPr>
                  <p:spPr>
                    <a:xfrm>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grpSp>
            <p:nvGrpSpPr>
              <p:cNvPr id="464" name="Google Shape;464;p38"/>
              <p:cNvGrpSpPr/>
              <p:nvPr/>
            </p:nvGrpSpPr>
            <p:grpSpPr>
              <a:xfrm>
                <a:off x="6328409" y="0"/>
                <a:ext cx="704851" cy="704852"/>
                <a:chOff x="0" y="0"/>
                <a:chExt cx="704850" cy="704851"/>
              </a:xfrm>
            </p:grpSpPr>
            <p:grpSp>
              <p:nvGrpSpPr>
                <p:cNvPr id="465" name="Google Shape;465;p38"/>
                <p:cNvGrpSpPr/>
                <p:nvPr/>
              </p:nvGrpSpPr>
              <p:grpSpPr>
                <a:xfrm>
                  <a:off x="0" y="0"/>
                  <a:ext cx="228600" cy="228602"/>
                  <a:chOff x="0" y="0"/>
                  <a:chExt cx="228600" cy="228601"/>
                </a:xfrm>
              </p:grpSpPr>
              <p:sp>
                <p:nvSpPr>
                  <p:cNvPr id="466" name="Google Shape;466;p38"/>
                  <p:cNvSpPr/>
                  <p:nvPr/>
                </p:nvSpPr>
                <p:spPr>
                  <a:xfrm flipH="1">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467" name="Google Shape;467;p38"/>
                  <p:cNvGrpSpPr/>
                  <p:nvPr/>
                </p:nvGrpSpPr>
                <p:grpSpPr>
                  <a:xfrm>
                    <a:off x="0" y="0"/>
                    <a:ext cx="228600" cy="228601"/>
                    <a:chOff x="0" y="0"/>
                    <a:chExt cx="228600" cy="228600"/>
                  </a:xfrm>
                </p:grpSpPr>
                <p:cxnSp>
                  <p:nvCxnSpPr>
                    <p:cNvPr id="468" name="Google Shape;468;p38"/>
                    <p:cNvCxnSpPr/>
                    <p:nvPr/>
                  </p:nvCxnSpPr>
                  <p:spPr>
                    <a:xfrm flipH="1">
                      <a:off x="11557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469" name="Google Shape;469;p38"/>
                    <p:cNvCxnSpPr/>
                    <p:nvPr/>
                  </p:nvCxnSpPr>
                  <p:spPr>
                    <a:xfrm>
                      <a:off x="0" y="11556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470" name="Google Shape;470;p38"/>
                  <p:cNvGrpSpPr/>
                  <p:nvPr/>
                </p:nvGrpSpPr>
                <p:grpSpPr>
                  <a:xfrm>
                    <a:off x="76200" y="76199"/>
                    <a:ext cx="76200" cy="76201"/>
                    <a:chOff x="0" y="0"/>
                    <a:chExt cx="76200" cy="76200"/>
                  </a:xfrm>
                </p:grpSpPr>
                <p:cxnSp>
                  <p:nvCxnSpPr>
                    <p:cNvPr id="471" name="Google Shape;471;p38"/>
                    <p:cNvCxnSpPr/>
                    <p:nvPr/>
                  </p:nvCxnSpPr>
                  <p:spPr>
                    <a:xfrm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472" name="Google Shape;472;p38"/>
                    <p:cNvCxnSpPr/>
                    <p:nvPr/>
                  </p:nvCxnSpPr>
                  <p:spPr>
                    <a:xfrm>
                      <a:off x="0" y="3936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473" name="Google Shape;473;p38"/>
                  <p:cNvSpPr/>
                  <p:nvPr/>
                </p:nvSpPr>
                <p:spPr>
                  <a:xfrm flipH="1">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474" name="Google Shape;474;p38"/>
                <p:cNvGrpSpPr/>
                <p:nvPr/>
              </p:nvGrpSpPr>
              <p:grpSpPr>
                <a:xfrm>
                  <a:off x="476250" y="476249"/>
                  <a:ext cx="228600" cy="228602"/>
                  <a:chOff x="0" y="0"/>
                  <a:chExt cx="228600" cy="228601"/>
                </a:xfrm>
              </p:grpSpPr>
              <p:sp>
                <p:nvSpPr>
                  <p:cNvPr id="475" name="Google Shape;475;p38"/>
                  <p:cNvSpPr/>
                  <p:nvPr/>
                </p:nvSpPr>
                <p:spPr>
                  <a:xfrm flipH="1">
                    <a:off x="73818" y="73818"/>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476" name="Google Shape;476;p38"/>
                  <p:cNvGrpSpPr/>
                  <p:nvPr/>
                </p:nvGrpSpPr>
                <p:grpSpPr>
                  <a:xfrm>
                    <a:off x="0" y="0"/>
                    <a:ext cx="228600" cy="228601"/>
                    <a:chOff x="0" y="0"/>
                    <a:chExt cx="228600" cy="228600"/>
                  </a:xfrm>
                </p:grpSpPr>
                <p:cxnSp>
                  <p:nvCxnSpPr>
                    <p:cNvPr id="477" name="Google Shape;477;p38"/>
                    <p:cNvCxnSpPr/>
                    <p:nvPr/>
                  </p:nvCxnSpPr>
                  <p:spPr>
                    <a:xfrm flipH="1">
                      <a:off x="11557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478" name="Google Shape;478;p38"/>
                    <p:cNvCxnSpPr/>
                    <p:nvPr/>
                  </p:nvCxnSpPr>
                  <p:spPr>
                    <a:xfrm>
                      <a:off x="0" y="115569"/>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479" name="Google Shape;479;p38"/>
                  <p:cNvGrpSpPr/>
                  <p:nvPr/>
                </p:nvGrpSpPr>
                <p:grpSpPr>
                  <a:xfrm>
                    <a:off x="76200" y="76199"/>
                    <a:ext cx="76200" cy="76201"/>
                    <a:chOff x="0" y="0"/>
                    <a:chExt cx="76200" cy="76200"/>
                  </a:xfrm>
                </p:grpSpPr>
                <p:cxnSp>
                  <p:nvCxnSpPr>
                    <p:cNvPr id="480" name="Google Shape;480;p38"/>
                    <p:cNvCxnSpPr/>
                    <p:nvPr/>
                  </p:nvCxnSpPr>
                  <p:spPr>
                    <a:xfrm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481" name="Google Shape;481;p38"/>
                    <p:cNvCxnSpPr/>
                    <p:nvPr/>
                  </p:nvCxnSpPr>
                  <p:spPr>
                    <a:xfrm>
                      <a:off x="0" y="3936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482" name="Google Shape;482;p38"/>
                  <p:cNvSpPr/>
                  <p:nvPr/>
                </p:nvSpPr>
                <p:spPr>
                  <a:xfrm flipH="1">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grpSp>
      <p:sp>
        <p:nvSpPr>
          <p:cNvPr id="483" name="Google Shape;483;p38"/>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84" name="Google Shape;484;p38"/>
          <p:cNvSpPr txBox="1">
            <a:spLocks noGrp="1"/>
          </p:cNvSpPr>
          <p:nvPr>
            <p:ph type="body" idx="1"/>
          </p:nvPr>
        </p:nvSpPr>
        <p:spPr>
          <a:xfrm>
            <a:off x="1183797" y="2192738"/>
            <a:ext cx="5419167" cy="93263"/>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800"/>
              </a:spcBef>
              <a:spcAft>
                <a:spcPts val="0"/>
              </a:spcAft>
              <a:buClr>
                <a:srgbClr val="000000"/>
              </a:buClr>
              <a:buSzPts val="600"/>
              <a:buFont typeface="Inter"/>
              <a:buNone/>
              <a:defRPr sz="600"/>
            </a:lvl1pPr>
            <a:lvl2pPr marL="914400" lvl="1" indent="-228600" algn="l">
              <a:lnSpc>
                <a:spcPct val="90000"/>
              </a:lnSpc>
              <a:spcBef>
                <a:spcPts val="800"/>
              </a:spcBef>
              <a:spcAft>
                <a:spcPts val="0"/>
              </a:spcAft>
              <a:buClr>
                <a:srgbClr val="000000"/>
              </a:buClr>
              <a:buSzPts val="600"/>
              <a:buFont typeface="Inter"/>
              <a:buNone/>
              <a:defRPr sz="600"/>
            </a:lvl2pPr>
            <a:lvl3pPr marL="1371600" lvl="2" indent="-228600" algn="l">
              <a:lnSpc>
                <a:spcPct val="90000"/>
              </a:lnSpc>
              <a:spcBef>
                <a:spcPts val="800"/>
              </a:spcBef>
              <a:spcAft>
                <a:spcPts val="0"/>
              </a:spcAft>
              <a:buClr>
                <a:srgbClr val="000000"/>
              </a:buClr>
              <a:buSzPts val="600"/>
              <a:buFont typeface="Inter"/>
              <a:buNone/>
              <a:defRPr sz="600"/>
            </a:lvl3pPr>
            <a:lvl4pPr marL="1828800" lvl="3" indent="-228600" algn="l">
              <a:lnSpc>
                <a:spcPct val="90000"/>
              </a:lnSpc>
              <a:spcBef>
                <a:spcPts val="800"/>
              </a:spcBef>
              <a:spcAft>
                <a:spcPts val="0"/>
              </a:spcAft>
              <a:buClr>
                <a:srgbClr val="000000"/>
              </a:buClr>
              <a:buSzPts val="600"/>
              <a:buFont typeface="Inter"/>
              <a:buNone/>
              <a:defRPr sz="600"/>
            </a:lvl4pPr>
            <a:lvl5pPr marL="2286000" lvl="4" indent="-228600" algn="l">
              <a:lnSpc>
                <a:spcPct val="90000"/>
              </a:lnSpc>
              <a:spcBef>
                <a:spcPts val="800"/>
              </a:spcBef>
              <a:spcAft>
                <a:spcPts val="0"/>
              </a:spcAft>
              <a:buClr>
                <a:srgbClr val="000000"/>
              </a:buClr>
              <a:buSzPts val="600"/>
              <a:buFont typeface="Inter"/>
              <a:buNone/>
              <a:defRPr sz="6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Picture Layout + Title (Print Layout)">
  <p:cSld name="4-Picture Layout + Title (Print Layout)">
    <p:spTree>
      <p:nvGrpSpPr>
        <p:cNvPr id="1" name="Shape 485"/>
        <p:cNvGrpSpPr/>
        <p:nvPr/>
      </p:nvGrpSpPr>
      <p:grpSpPr>
        <a:xfrm>
          <a:off x="0" y="0"/>
          <a:ext cx="0" cy="0"/>
          <a:chOff x="0" y="0"/>
          <a:chExt cx="0" cy="0"/>
        </a:xfrm>
      </p:grpSpPr>
      <p:sp>
        <p:nvSpPr>
          <p:cNvPr id="486" name="Google Shape;486;p39"/>
          <p:cNvSpPr txBox="1">
            <a:spLocks noGrp="1"/>
          </p:cNvSpPr>
          <p:nvPr>
            <p:ph type="body" idx="1"/>
          </p:nvPr>
        </p:nvSpPr>
        <p:spPr>
          <a:xfrm>
            <a:off x="1183797" y="2192738"/>
            <a:ext cx="5419167" cy="93263"/>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800"/>
              </a:spcBef>
              <a:spcAft>
                <a:spcPts val="0"/>
              </a:spcAft>
              <a:buClr>
                <a:srgbClr val="000000"/>
              </a:buClr>
              <a:buSzPts val="600"/>
              <a:buFont typeface="Inter"/>
              <a:buNone/>
              <a:defRPr sz="600"/>
            </a:lvl1pPr>
            <a:lvl2pPr marL="914400" lvl="1" indent="-228600" algn="l">
              <a:lnSpc>
                <a:spcPct val="90000"/>
              </a:lnSpc>
              <a:spcBef>
                <a:spcPts val="800"/>
              </a:spcBef>
              <a:spcAft>
                <a:spcPts val="0"/>
              </a:spcAft>
              <a:buClr>
                <a:srgbClr val="000000"/>
              </a:buClr>
              <a:buSzPts val="600"/>
              <a:buFont typeface="Inter"/>
              <a:buNone/>
              <a:defRPr sz="600"/>
            </a:lvl2pPr>
            <a:lvl3pPr marL="1371600" lvl="2" indent="-228600" algn="l">
              <a:lnSpc>
                <a:spcPct val="90000"/>
              </a:lnSpc>
              <a:spcBef>
                <a:spcPts val="800"/>
              </a:spcBef>
              <a:spcAft>
                <a:spcPts val="0"/>
              </a:spcAft>
              <a:buClr>
                <a:srgbClr val="000000"/>
              </a:buClr>
              <a:buSzPts val="600"/>
              <a:buFont typeface="Inter"/>
              <a:buNone/>
              <a:defRPr sz="600"/>
            </a:lvl3pPr>
            <a:lvl4pPr marL="1828800" lvl="3" indent="-228600" algn="l">
              <a:lnSpc>
                <a:spcPct val="90000"/>
              </a:lnSpc>
              <a:spcBef>
                <a:spcPts val="800"/>
              </a:spcBef>
              <a:spcAft>
                <a:spcPts val="0"/>
              </a:spcAft>
              <a:buClr>
                <a:srgbClr val="000000"/>
              </a:buClr>
              <a:buSzPts val="600"/>
              <a:buFont typeface="Inter"/>
              <a:buNone/>
              <a:defRPr sz="600"/>
            </a:lvl4pPr>
            <a:lvl5pPr marL="2286000" lvl="4" indent="-228600" algn="l">
              <a:lnSpc>
                <a:spcPct val="90000"/>
              </a:lnSpc>
              <a:spcBef>
                <a:spcPts val="800"/>
              </a:spcBef>
              <a:spcAft>
                <a:spcPts val="0"/>
              </a:spcAft>
              <a:buClr>
                <a:srgbClr val="000000"/>
              </a:buClr>
              <a:buSzPts val="600"/>
              <a:buFont typeface="Inter"/>
              <a:buNone/>
              <a:defRPr sz="6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87" name="Google Shape;487;p39"/>
          <p:cNvSpPr>
            <a:spLocks noGrp="1"/>
          </p:cNvSpPr>
          <p:nvPr>
            <p:ph type="pic" idx="2"/>
          </p:nvPr>
        </p:nvSpPr>
        <p:spPr>
          <a:xfrm>
            <a:off x="731519" y="2414609"/>
            <a:ext cx="3117759" cy="3119319"/>
          </a:xfrm>
          <a:prstGeom prst="rect">
            <a:avLst/>
          </a:prstGeom>
          <a:noFill/>
          <a:ln>
            <a:noFill/>
          </a:ln>
        </p:spPr>
      </p:sp>
      <p:sp>
        <p:nvSpPr>
          <p:cNvPr id="488" name="Google Shape;488;p39"/>
          <p:cNvSpPr txBox="1">
            <a:spLocks noGrp="1"/>
          </p:cNvSpPr>
          <p:nvPr>
            <p:ph type="title"/>
          </p:nvPr>
        </p:nvSpPr>
        <p:spPr>
          <a:xfrm>
            <a:off x="730296" y="1432605"/>
            <a:ext cx="6310581" cy="455510"/>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grpSp>
        <p:nvGrpSpPr>
          <p:cNvPr id="489" name="Google Shape;489;p39"/>
          <p:cNvGrpSpPr/>
          <p:nvPr/>
        </p:nvGrpSpPr>
        <p:grpSpPr>
          <a:xfrm>
            <a:off x="2916076" y="9012767"/>
            <a:ext cx="1905002" cy="190501"/>
            <a:chOff x="-1" y="0"/>
            <a:chExt cx="1905001" cy="190500"/>
          </a:xfrm>
        </p:grpSpPr>
        <p:sp>
          <p:nvSpPr>
            <p:cNvPr id="490" name="Google Shape;490;p39"/>
            <p:cNvSpPr/>
            <p:nvPr/>
          </p:nvSpPr>
          <p:spPr>
            <a:xfrm>
              <a:off x="-1" y="0"/>
              <a:ext cx="190501" cy="190500"/>
            </a:xfrm>
            <a:prstGeom prst="rect">
              <a:avLst/>
            </a:pr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91" name="Google Shape;491;p39"/>
            <p:cNvSpPr/>
            <p:nvPr/>
          </p:nvSpPr>
          <p:spPr>
            <a:xfrm>
              <a:off x="190499" y="0"/>
              <a:ext cx="190501" cy="190500"/>
            </a:xfrm>
            <a:prstGeom prst="rect">
              <a:avLst/>
            </a:prstGeom>
            <a:solidFill>
              <a:srgbClr val="19191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92" name="Google Shape;492;p39"/>
            <p:cNvSpPr/>
            <p:nvPr/>
          </p:nvSpPr>
          <p:spPr>
            <a:xfrm>
              <a:off x="190499" y="0"/>
              <a:ext cx="190501"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93" name="Google Shape;493;p39"/>
            <p:cNvSpPr/>
            <p:nvPr/>
          </p:nvSpPr>
          <p:spPr>
            <a:xfrm>
              <a:off x="381000" y="0"/>
              <a:ext cx="190500" cy="190500"/>
            </a:xfrm>
            <a:prstGeom prst="rect">
              <a:avLst/>
            </a:prstGeom>
            <a:solidFill>
              <a:srgbClr val="32323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94" name="Google Shape;494;p39"/>
            <p:cNvSpPr/>
            <p:nvPr/>
          </p:nvSpPr>
          <p:spPr>
            <a:xfrm>
              <a:off x="381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95" name="Google Shape;495;p39"/>
            <p:cNvSpPr/>
            <p:nvPr/>
          </p:nvSpPr>
          <p:spPr>
            <a:xfrm>
              <a:off x="571500" y="0"/>
              <a:ext cx="190500" cy="190500"/>
            </a:xfrm>
            <a:prstGeom prst="rect">
              <a:avLst/>
            </a:prstGeom>
            <a:solidFill>
              <a:srgbClr val="4C4C4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96" name="Google Shape;496;p39"/>
            <p:cNvSpPr/>
            <p:nvPr/>
          </p:nvSpPr>
          <p:spPr>
            <a:xfrm>
              <a:off x="571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97" name="Google Shape;497;p39"/>
            <p:cNvSpPr/>
            <p:nvPr/>
          </p:nvSpPr>
          <p:spPr>
            <a:xfrm>
              <a:off x="762000" y="0"/>
              <a:ext cx="190500" cy="190500"/>
            </a:xfrm>
            <a:prstGeom prst="rect">
              <a:avLst/>
            </a:prstGeom>
            <a:solidFill>
              <a:srgbClr val="666666"/>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98" name="Google Shape;498;p39"/>
            <p:cNvSpPr/>
            <p:nvPr/>
          </p:nvSpPr>
          <p:spPr>
            <a:xfrm>
              <a:off x="762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499" name="Google Shape;499;p39"/>
            <p:cNvSpPr/>
            <p:nvPr/>
          </p:nvSpPr>
          <p:spPr>
            <a:xfrm>
              <a:off x="952500" y="0"/>
              <a:ext cx="190500" cy="190500"/>
            </a:xfrm>
            <a:prstGeom prst="rect">
              <a:avLst/>
            </a:prstGeom>
            <a:solidFill>
              <a:srgbClr val="7F7F7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00" name="Google Shape;500;p39"/>
            <p:cNvSpPr/>
            <p:nvPr/>
          </p:nvSpPr>
          <p:spPr>
            <a:xfrm>
              <a:off x="952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01" name="Google Shape;501;p39"/>
            <p:cNvSpPr/>
            <p:nvPr/>
          </p:nvSpPr>
          <p:spPr>
            <a:xfrm>
              <a:off x="1143000" y="0"/>
              <a:ext cx="190500" cy="190500"/>
            </a:xfrm>
            <a:prstGeom prst="rect">
              <a:avLst/>
            </a:prstGeom>
            <a:solidFill>
              <a:srgbClr val="99999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02" name="Google Shape;502;p39"/>
            <p:cNvSpPr/>
            <p:nvPr/>
          </p:nvSpPr>
          <p:spPr>
            <a:xfrm>
              <a:off x="1143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03" name="Google Shape;503;p39"/>
            <p:cNvSpPr/>
            <p:nvPr/>
          </p:nvSpPr>
          <p:spPr>
            <a:xfrm>
              <a:off x="1333500" y="0"/>
              <a:ext cx="190500" cy="190500"/>
            </a:xfrm>
            <a:prstGeom prst="rect">
              <a:avLst/>
            </a:prstGeom>
            <a:solidFill>
              <a:srgbClr val="B2B2B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04" name="Google Shape;504;p39"/>
            <p:cNvSpPr/>
            <p:nvPr/>
          </p:nvSpPr>
          <p:spPr>
            <a:xfrm>
              <a:off x="1333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05" name="Google Shape;505;p39"/>
            <p:cNvSpPr/>
            <p:nvPr/>
          </p:nvSpPr>
          <p:spPr>
            <a:xfrm>
              <a:off x="1524000" y="0"/>
              <a:ext cx="190500" cy="190500"/>
            </a:xfrm>
            <a:prstGeom prst="rect">
              <a:avLst/>
            </a:prstGeom>
            <a:solidFill>
              <a:srgbClr val="CCCCC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06" name="Google Shape;506;p39"/>
            <p:cNvSpPr/>
            <p:nvPr/>
          </p:nvSpPr>
          <p:spPr>
            <a:xfrm>
              <a:off x="1524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07" name="Google Shape;507;p39"/>
            <p:cNvSpPr/>
            <p:nvPr/>
          </p:nvSpPr>
          <p:spPr>
            <a:xfrm>
              <a:off x="1714500" y="0"/>
              <a:ext cx="190500" cy="190500"/>
            </a:xfrm>
            <a:prstGeom prst="rect">
              <a:avLst/>
            </a:prstGeom>
            <a:solidFill>
              <a:srgbClr val="E5E5E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08" name="Google Shape;508;p39"/>
            <p:cNvSpPr/>
            <p:nvPr/>
          </p:nvSpPr>
          <p:spPr>
            <a:xfrm>
              <a:off x="1714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grpSp>
      <p:cxnSp>
        <p:nvCxnSpPr>
          <p:cNvPr id="509" name="Google Shape;509;p39"/>
          <p:cNvCxnSpPr/>
          <p:nvPr/>
        </p:nvCxnSpPr>
        <p:spPr>
          <a:xfrm flipH="1">
            <a:off x="312420" y="2414609"/>
            <a:ext cx="342901" cy="1"/>
          </a:xfrm>
          <a:prstGeom prst="straightConnector1">
            <a:avLst/>
          </a:prstGeom>
          <a:noFill/>
          <a:ln w="9525" cap="flat" cmpd="sng">
            <a:solidFill>
              <a:srgbClr val="000000"/>
            </a:solidFill>
            <a:prstDash val="solid"/>
            <a:round/>
            <a:headEnd type="none" w="sm" len="sm"/>
            <a:tailEnd type="none" w="sm" len="sm"/>
          </a:ln>
        </p:spPr>
      </p:cxnSp>
      <p:cxnSp>
        <p:nvCxnSpPr>
          <p:cNvPr id="510" name="Google Shape;510;p39"/>
          <p:cNvCxnSpPr/>
          <p:nvPr/>
        </p:nvCxnSpPr>
        <p:spPr>
          <a:xfrm>
            <a:off x="7117078" y="2414609"/>
            <a:ext cx="342901" cy="1"/>
          </a:xfrm>
          <a:prstGeom prst="straightConnector1">
            <a:avLst/>
          </a:prstGeom>
          <a:noFill/>
          <a:ln w="9525" cap="flat" cmpd="sng">
            <a:solidFill>
              <a:srgbClr val="000000"/>
            </a:solidFill>
            <a:prstDash val="solid"/>
            <a:round/>
            <a:headEnd type="none" w="sm" len="sm"/>
            <a:tailEnd type="none" w="sm" len="sm"/>
          </a:ln>
        </p:spPr>
      </p:cxnSp>
      <p:cxnSp>
        <p:nvCxnSpPr>
          <p:cNvPr id="511" name="Google Shape;511;p39"/>
          <p:cNvCxnSpPr/>
          <p:nvPr/>
        </p:nvCxnSpPr>
        <p:spPr>
          <a:xfrm flipH="1">
            <a:off x="312420" y="8733114"/>
            <a:ext cx="342901" cy="1"/>
          </a:xfrm>
          <a:prstGeom prst="straightConnector1">
            <a:avLst/>
          </a:prstGeom>
          <a:noFill/>
          <a:ln w="9525" cap="flat" cmpd="sng">
            <a:solidFill>
              <a:srgbClr val="000000"/>
            </a:solidFill>
            <a:prstDash val="solid"/>
            <a:round/>
            <a:headEnd type="none" w="sm" len="sm"/>
            <a:tailEnd type="none" w="sm" len="sm"/>
          </a:ln>
        </p:spPr>
      </p:cxnSp>
      <p:cxnSp>
        <p:nvCxnSpPr>
          <p:cNvPr id="512" name="Google Shape;512;p39"/>
          <p:cNvCxnSpPr/>
          <p:nvPr/>
        </p:nvCxnSpPr>
        <p:spPr>
          <a:xfrm>
            <a:off x="7117078" y="8733114"/>
            <a:ext cx="342901" cy="1"/>
          </a:xfrm>
          <a:prstGeom prst="straightConnector1">
            <a:avLst/>
          </a:prstGeom>
          <a:noFill/>
          <a:ln w="9525" cap="flat" cmpd="sng">
            <a:solidFill>
              <a:srgbClr val="000000"/>
            </a:solidFill>
            <a:prstDash val="solid"/>
            <a:round/>
            <a:headEnd type="none" w="sm" len="sm"/>
            <a:tailEnd type="none" w="sm" len="sm"/>
          </a:ln>
        </p:spPr>
      </p:cxnSp>
      <p:cxnSp>
        <p:nvCxnSpPr>
          <p:cNvPr id="513" name="Google Shape;513;p39"/>
          <p:cNvCxnSpPr/>
          <p:nvPr/>
        </p:nvCxnSpPr>
        <p:spPr>
          <a:xfrm rot="10800000" flipH="1">
            <a:off x="731519" y="1995509"/>
            <a:ext cx="1" cy="342901"/>
          </a:xfrm>
          <a:prstGeom prst="straightConnector1">
            <a:avLst/>
          </a:prstGeom>
          <a:noFill/>
          <a:ln w="9525" cap="flat" cmpd="sng">
            <a:solidFill>
              <a:srgbClr val="000000"/>
            </a:solidFill>
            <a:prstDash val="solid"/>
            <a:round/>
            <a:headEnd type="none" w="sm" len="sm"/>
            <a:tailEnd type="none" w="sm" len="sm"/>
          </a:ln>
        </p:spPr>
      </p:cxnSp>
      <p:cxnSp>
        <p:nvCxnSpPr>
          <p:cNvPr id="514" name="Google Shape;514;p39"/>
          <p:cNvCxnSpPr/>
          <p:nvPr/>
        </p:nvCxnSpPr>
        <p:spPr>
          <a:xfrm flipH="1">
            <a:off x="731519" y="8809314"/>
            <a:ext cx="1" cy="342901"/>
          </a:xfrm>
          <a:prstGeom prst="straightConnector1">
            <a:avLst/>
          </a:prstGeom>
          <a:noFill/>
          <a:ln w="9525" cap="flat" cmpd="sng">
            <a:solidFill>
              <a:srgbClr val="000000"/>
            </a:solidFill>
            <a:prstDash val="solid"/>
            <a:round/>
            <a:headEnd type="none" w="sm" len="sm"/>
            <a:tailEnd type="none" w="sm" len="sm"/>
          </a:ln>
        </p:spPr>
      </p:cxnSp>
      <p:cxnSp>
        <p:nvCxnSpPr>
          <p:cNvPr id="515" name="Google Shape;515;p39"/>
          <p:cNvCxnSpPr/>
          <p:nvPr/>
        </p:nvCxnSpPr>
        <p:spPr>
          <a:xfrm rot="10800000" flipH="1">
            <a:off x="7040878" y="1995509"/>
            <a:ext cx="1" cy="342901"/>
          </a:xfrm>
          <a:prstGeom prst="straightConnector1">
            <a:avLst/>
          </a:prstGeom>
          <a:noFill/>
          <a:ln w="9525" cap="flat" cmpd="sng">
            <a:solidFill>
              <a:srgbClr val="000000"/>
            </a:solidFill>
            <a:prstDash val="solid"/>
            <a:round/>
            <a:headEnd type="none" w="sm" len="sm"/>
            <a:tailEnd type="none" w="sm" len="sm"/>
          </a:ln>
        </p:spPr>
      </p:cxnSp>
      <p:cxnSp>
        <p:nvCxnSpPr>
          <p:cNvPr id="516" name="Google Shape;516;p39"/>
          <p:cNvCxnSpPr/>
          <p:nvPr/>
        </p:nvCxnSpPr>
        <p:spPr>
          <a:xfrm>
            <a:off x="7040878" y="8809314"/>
            <a:ext cx="1" cy="342901"/>
          </a:xfrm>
          <a:prstGeom prst="straightConnector1">
            <a:avLst/>
          </a:prstGeom>
          <a:noFill/>
          <a:ln w="9525" cap="flat" cmpd="sng">
            <a:solidFill>
              <a:srgbClr val="000000"/>
            </a:solidFill>
            <a:prstDash val="solid"/>
            <a:round/>
            <a:headEnd type="none" w="sm" len="sm"/>
            <a:tailEnd type="none" w="sm" len="sm"/>
          </a:ln>
        </p:spPr>
      </p:cxnSp>
      <p:grpSp>
        <p:nvGrpSpPr>
          <p:cNvPr id="517" name="Google Shape;517;p39"/>
          <p:cNvGrpSpPr/>
          <p:nvPr/>
        </p:nvGrpSpPr>
        <p:grpSpPr>
          <a:xfrm>
            <a:off x="351944" y="2057398"/>
            <a:ext cx="704854" cy="704852"/>
            <a:chOff x="-3" y="-1"/>
            <a:chExt cx="704853" cy="704851"/>
          </a:xfrm>
        </p:grpSpPr>
        <p:grpSp>
          <p:nvGrpSpPr>
            <p:cNvPr id="518" name="Google Shape;518;p39"/>
            <p:cNvGrpSpPr/>
            <p:nvPr/>
          </p:nvGrpSpPr>
          <p:grpSpPr>
            <a:xfrm>
              <a:off x="476247" y="-1"/>
              <a:ext cx="228603" cy="228601"/>
              <a:chOff x="-2" y="0"/>
              <a:chExt cx="228602" cy="228600"/>
            </a:xfrm>
          </p:grpSpPr>
          <p:sp>
            <p:nvSpPr>
              <p:cNvPr id="519" name="Google Shape;519;p39"/>
              <p:cNvSpPr/>
              <p:nvPr/>
            </p:nvSpPr>
            <p:spPr>
              <a:xfrm>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520" name="Google Shape;520;p39"/>
              <p:cNvGrpSpPr/>
              <p:nvPr/>
            </p:nvGrpSpPr>
            <p:grpSpPr>
              <a:xfrm>
                <a:off x="-2" y="0"/>
                <a:ext cx="228602" cy="228600"/>
                <a:chOff x="-1" y="0"/>
                <a:chExt cx="228601" cy="228600"/>
              </a:xfrm>
            </p:grpSpPr>
            <p:cxnSp>
              <p:nvCxnSpPr>
                <p:cNvPr id="521" name="Google Shape;521;p39"/>
                <p:cNvCxnSpPr/>
                <p:nvPr/>
              </p:nvCxnSpPr>
              <p:spPr>
                <a:xfrm flipH="1">
                  <a:off x="11429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522" name="Google Shape;522;p39"/>
                <p:cNvCxnSpPr/>
                <p:nvPr/>
              </p:nvCxnSpPr>
              <p:spPr>
                <a:xfrm rot="10800000">
                  <a:off x="-1" y="115570"/>
                  <a:ext cx="228601" cy="1"/>
                </a:xfrm>
                <a:prstGeom prst="straightConnector1">
                  <a:avLst/>
                </a:prstGeom>
                <a:noFill/>
                <a:ln w="9525" cap="flat" cmpd="sng">
                  <a:solidFill>
                    <a:srgbClr val="606060"/>
                  </a:solidFill>
                  <a:prstDash val="solid"/>
                  <a:miter lim="800000"/>
                  <a:headEnd type="none" w="sm" len="sm"/>
                  <a:tailEnd type="none" w="sm" len="sm"/>
                </a:ln>
              </p:spPr>
            </p:cxnSp>
          </p:grpSp>
          <p:grpSp>
            <p:nvGrpSpPr>
              <p:cNvPr id="523" name="Google Shape;523;p39"/>
              <p:cNvGrpSpPr/>
              <p:nvPr/>
            </p:nvGrpSpPr>
            <p:grpSpPr>
              <a:xfrm>
                <a:off x="76198" y="76200"/>
                <a:ext cx="76202" cy="76200"/>
                <a:chOff x="-1" y="0"/>
                <a:chExt cx="76201" cy="76200"/>
              </a:xfrm>
            </p:grpSpPr>
            <p:cxnSp>
              <p:nvCxnSpPr>
                <p:cNvPr id="524" name="Google Shape;524;p39"/>
                <p:cNvCxnSpPr/>
                <p:nvPr/>
              </p:nvCxnSpPr>
              <p:spPr>
                <a:xfrm flipH="1">
                  <a:off x="3809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525" name="Google Shape;525;p39"/>
                <p:cNvCxnSpPr/>
                <p:nvPr/>
              </p:nvCxnSpPr>
              <p:spPr>
                <a:xfrm rot="10800000">
                  <a:off x="-1" y="39369"/>
                  <a:ext cx="76201" cy="1"/>
                </a:xfrm>
                <a:prstGeom prst="straightConnector1">
                  <a:avLst/>
                </a:prstGeom>
                <a:noFill/>
                <a:ln w="9525" cap="flat" cmpd="sng">
                  <a:solidFill>
                    <a:srgbClr val="D8D8D8"/>
                  </a:solidFill>
                  <a:prstDash val="solid"/>
                  <a:miter lim="800000"/>
                  <a:headEnd type="none" w="sm" len="sm"/>
                  <a:tailEnd type="none" w="sm" len="sm"/>
                </a:ln>
              </p:spPr>
            </p:cxnSp>
          </p:grpSp>
          <p:sp>
            <p:nvSpPr>
              <p:cNvPr id="526" name="Google Shape;526;p39"/>
              <p:cNvSpPr/>
              <p:nvPr/>
            </p:nvSpPr>
            <p:spPr>
              <a:xfrm>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527" name="Google Shape;527;p39"/>
            <p:cNvGrpSpPr/>
            <p:nvPr/>
          </p:nvGrpSpPr>
          <p:grpSpPr>
            <a:xfrm>
              <a:off x="-3" y="476250"/>
              <a:ext cx="228603" cy="228600"/>
              <a:chOff x="-2" y="0"/>
              <a:chExt cx="228602" cy="228600"/>
            </a:xfrm>
          </p:grpSpPr>
          <p:sp>
            <p:nvSpPr>
              <p:cNvPr id="528" name="Google Shape;528;p39"/>
              <p:cNvSpPr/>
              <p:nvPr/>
            </p:nvSpPr>
            <p:spPr>
              <a:xfrm>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529" name="Google Shape;529;p39"/>
              <p:cNvGrpSpPr/>
              <p:nvPr/>
            </p:nvGrpSpPr>
            <p:grpSpPr>
              <a:xfrm>
                <a:off x="-2" y="0"/>
                <a:ext cx="228602" cy="228600"/>
                <a:chOff x="-1" y="0"/>
                <a:chExt cx="228601" cy="228600"/>
              </a:xfrm>
            </p:grpSpPr>
            <p:cxnSp>
              <p:nvCxnSpPr>
                <p:cNvPr id="530" name="Google Shape;530;p39"/>
                <p:cNvCxnSpPr/>
                <p:nvPr/>
              </p:nvCxnSpPr>
              <p:spPr>
                <a:xfrm flipH="1">
                  <a:off x="11429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531" name="Google Shape;531;p39"/>
                <p:cNvCxnSpPr/>
                <p:nvPr/>
              </p:nvCxnSpPr>
              <p:spPr>
                <a:xfrm rot="10800000">
                  <a:off x="-1" y="115570"/>
                  <a:ext cx="228601" cy="1"/>
                </a:xfrm>
                <a:prstGeom prst="straightConnector1">
                  <a:avLst/>
                </a:prstGeom>
                <a:noFill/>
                <a:ln w="9525" cap="flat" cmpd="sng">
                  <a:solidFill>
                    <a:srgbClr val="606060"/>
                  </a:solidFill>
                  <a:prstDash val="solid"/>
                  <a:miter lim="800000"/>
                  <a:headEnd type="none" w="sm" len="sm"/>
                  <a:tailEnd type="none" w="sm" len="sm"/>
                </a:ln>
              </p:spPr>
            </p:cxnSp>
          </p:grpSp>
          <p:grpSp>
            <p:nvGrpSpPr>
              <p:cNvPr id="532" name="Google Shape;532;p39"/>
              <p:cNvGrpSpPr/>
              <p:nvPr/>
            </p:nvGrpSpPr>
            <p:grpSpPr>
              <a:xfrm>
                <a:off x="76198" y="76200"/>
                <a:ext cx="76202" cy="76200"/>
                <a:chOff x="-1" y="0"/>
                <a:chExt cx="76201" cy="76200"/>
              </a:xfrm>
            </p:grpSpPr>
            <p:cxnSp>
              <p:nvCxnSpPr>
                <p:cNvPr id="533" name="Google Shape;533;p39"/>
                <p:cNvCxnSpPr/>
                <p:nvPr/>
              </p:nvCxnSpPr>
              <p:spPr>
                <a:xfrm flipH="1">
                  <a:off x="3809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534" name="Google Shape;534;p39"/>
                <p:cNvCxnSpPr/>
                <p:nvPr/>
              </p:nvCxnSpPr>
              <p:spPr>
                <a:xfrm rot="10800000">
                  <a:off x="-1" y="39369"/>
                  <a:ext cx="76201" cy="1"/>
                </a:xfrm>
                <a:prstGeom prst="straightConnector1">
                  <a:avLst/>
                </a:prstGeom>
                <a:noFill/>
                <a:ln w="9525" cap="flat" cmpd="sng">
                  <a:solidFill>
                    <a:srgbClr val="D8D8D8"/>
                  </a:solidFill>
                  <a:prstDash val="solid"/>
                  <a:miter lim="800000"/>
                  <a:headEnd type="none" w="sm" len="sm"/>
                  <a:tailEnd type="none" w="sm" len="sm"/>
                </a:ln>
              </p:spPr>
            </p:cxnSp>
          </p:grpSp>
          <p:sp>
            <p:nvSpPr>
              <p:cNvPr id="535" name="Google Shape;535;p39"/>
              <p:cNvSpPr/>
              <p:nvPr/>
            </p:nvSpPr>
            <p:spPr>
              <a:xfrm>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nvGrpSpPr>
          <p:cNvPr id="536" name="Google Shape;536;p39"/>
          <p:cNvGrpSpPr/>
          <p:nvPr/>
        </p:nvGrpSpPr>
        <p:grpSpPr>
          <a:xfrm>
            <a:off x="6680357" y="2057400"/>
            <a:ext cx="704851" cy="704850"/>
            <a:chOff x="0" y="0"/>
            <a:chExt cx="704850" cy="704850"/>
          </a:xfrm>
        </p:grpSpPr>
        <p:grpSp>
          <p:nvGrpSpPr>
            <p:cNvPr id="537" name="Google Shape;537;p39"/>
            <p:cNvGrpSpPr/>
            <p:nvPr/>
          </p:nvGrpSpPr>
          <p:grpSpPr>
            <a:xfrm>
              <a:off x="0" y="0"/>
              <a:ext cx="228600" cy="228600"/>
              <a:chOff x="0" y="0"/>
              <a:chExt cx="228600" cy="228600"/>
            </a:xfrm>
          </p:grpSpPr>
          <p:sp>
            <p:nvSpPr>
              <p:cNvPr id="538" name="Google Shape;538;p39"/>
              <p:cNvSpPr/>
              <p:nvPr/>
            </p:nvSpPr>
            <p:spPr>
              <a:xfrm flipH="1">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539" name="Google Shape;539;p39"/>
              <p:cNvGrpSpPr/>
              <p:nvPr/>
            </p:nvGrpSpPr>
            <p:grpSpPr>
              <a:xfrm>
                <a:off x="0" y="0"/>
                <a:ext cx="228600" cy="228600"/>
                <a:chOff x="0" y="0"/>
                <a:chExt cx="228600" cy="228600"/>
              </a:xfrm>
            </p:grpSpPr>
            <p:cxnSp>
              <p:nvCxnSpPr>
                <p:cNvPr id="540" name="Google Shape;540;p39"/>
                <p:cNvCxnSpPr/>
                <p:nvPr/>
              </p:nvCxnSpPr>
              <p:spPr>
                <a:xfrm flipH="1">
                  <a:off x="11556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541" name="Google Shape;541;p39"/>
                <p:cNvCxnSpPr/>
                <p:nvPr/>
              </p:nvCxnSpPr>
              <p:spPr>
                <a:xfrm>
                  <a:off x="0" y="115570"/>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542" name="Google Shape;542;p39"/>
              <p:cNvGrpSpPr/>
              <p:nvPr/>
            </p:nvGrpSpPr>
            <p:grpSpPr>
              <a:xfrm>
                <a:off x="76200" y="76200"/>
                <a:ext cx="76200" cy="76200"/>
                <a:chOff x="0" y="0"/>
                <a:chExt cx="76200" cy="76200"/>
              </a:xfrm>
            </p:grpSpPr>
            <p:cxnSp>
              <p:nvCxnSpPr>
                <p:cNvPr id="543" name="Google Shape;543;p39"/>
                <p:cNvCxnSpPr/>
                <p:nvPr/>
              </p:nvCxnSpPr>
              <p:spPr>
                <a:xfrm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544" name="Google Shape;544;p39"/>
                <p:cNvCxnSpPr/>
                <p:nvPr/>
              </p:nvCxnSpPr>
              <p:spPr>
                <a:xfrm>
                  <a:off x="0" y="3936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545" name="Google Shape;545;p39"/>
              <p:cNvSpPr/>
              <p:nvPr/>
            </p:nvSpPr>
            <p:spPr>
              <a:xfrm flipH="1">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546" name="Google Shape;546;p39"/>
            <p:cNvGrpSpPr/>
            <p:nvPr/>
          </p:nvGrpSpPr>
          <p:grpSpPr>
            <a:xfrm>
              <a:off x="476250" y="476250"/>
              <a:ext cx="228600" cy="228600"/>
              <a:chOff x="0" y="0"/>
              <a:chExt cx="228600" cy="228600"/>
            </a:xfrm>
          </p:grpSpPr>
          <p:sp>
            <p:nvSpPr>
              <p:cNvPr id="547" name="Google Shape;547;p39"/>
              <p:cNvSpPr/>
              <p:nvPr/>
            </p:nvSpPr>
            <p:spPr>
              <a:xfrm flipH="1">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548" name="Google Shape;548;p39"/>
              <p:cNvGrpSpPr/>
              <p:nvPr/>
            </p:nvGrpSpPr>
            <p:grpSpPr>
              <a:xfrm>
                <a:off x="0" y="0"/>
                <a:ext cx="228600" cy="228600"/>
                <a:chOff x="0" y="0"/>
                <a:chExt cx="228600" cy="228600"/>
              </a:xfrm>
            </p:grpSpPr>
            <p:cxnSp>
              <p:nvCxnSpPr>
                <p:cNvPr id="549" name="Google Shape;549;p39"/>
                <p:cNvCxnSpPr/>
                <p:nvPr/>
              </p:nvCxnSpPr>
              <p:spPr>
                <a:xfrm flipH="1">
                  <a:off x="11556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550" name="Google Shape;550;p39"/>
                <p:cNvCxnSpPr/>
                <p:nvPr/>
              </p:nvCxnSpPr>
              <p:spPr>
                <a:xfrm>
                  <a:off x="0" y="115570"/>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551" name="Google Shape;551;p39"/>
              <p:cNvGrpSpPr/>
              <p:nvPr/>
            </p:nvGrpSpPr>
            <p:grpSpPr>
              <a:xfrm>
                <a:off x="76200" y="76200"/>
                <a:ext cx="76200" cy="76200"/>
                <a:chOff x="0" y="0"/>
                <a:chExt cx="76200" cy="76200"/>
              </a:xfrm>
            </p:grpSpPr>
            <p:cxnSp>
              <p:nvCxnSpPr>
                <p:cNvPr id="552" name="Google Shape;552;p39"/>
                <p:cNvCxnSpPr/>
                <p:nvPr/>
              </p:nvCxnSpPr>
              <p:spPr>
                <a:xfrm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553" name="Google Shape;553;p39"/>
                <p:cNvCxnSpPr/>
                <p:nvPr/>
              </p:nvCxnSpPr>
              <p:spPr>
                <a:xfrm>
                  <a:off x="0" y="3936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554" name="Google Shape;554;p39"/>
              <p:cNvSpPr/>
              <p:nvPr/>
            </p:nvSpPr>
            <p:spPr>
              <a:xfrm flipH="1">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pic>
        <p:nvPicPr>
          <p:cNvPr id="555" name="Google Shape;555;p39" descr="Google Shape;747;p204"/>
          <p:cNvPicPr preferRelativeResize="0"/>
          <p:nvPr/>
        </p:nvPicPr>
        <p:blipFill rotWithShape="1">
          <a:blip r:embed="rId2">
            <a:alphaModFix/>
          </a:blip>
          <a:srcRect/>
          <a:stretch/>
        </p:blipFill>
        <p:spPr>
          <a:xfrm>
            <a:off x="378182" y="2147764"/>
            <a:ext cx="228601" cy="228601"/>
          </a:xfrm>
          <a:prstGeom prst="rect">
            <a:avLst/>
          </a:prstGeom>
          <a:noFill/>
          <a:ln>
            <a:noFill/>
          </a:ln>
        </p:spPr>
      </p:pic>
      <p:pic>
        <p:nvPicPr>
          <p:cNvPr id="556" name="Google Shape;556;p39" descr="Google Shape;748;p204"/>
          <p:cNvPicPr preferRelativeResize="0"/>
          <p:nvPr/>
        </p:nvPicPr>
        <p:blipFill rotWithShape="1">
          <a:blip r:embed="rId2">
            <a:alphaModFix/>
          </a:blip>
          <a:srcRect/>
          <a:stretch/>
        </p:blipFill>
        <p:spPr>
          <a:xfrm>
            <a:off x="7156607" y="8871225"/>
            <a:ext cx="228601" cy="228601"/>
          </a:xfrm>
          <a:prstGeom prst="rect">
            <a:avLst/>
          </a:prstGeom>
          <a:noFill/>
          <a:ln>
            <a:noFill/>
          </a:ln>
        </p:spPr>
      </p:pic>
      <p:grpSp>
        <p:nvGrpSpPr>
          <p:cNvPr id="557" name="Google Shape;557;p39"/>
          <p:cNvGrpSpPr/>
          <p:nvPr/>
        </p:nvGrpSpPr>
        <p:grpSpPr>
          <a:xfrm>
            <a:off x="828196" y="8923613"/>
            <a:ext cx="228602" cy="228602"/>
            <a:chOff x="-1" y="-1"/>
            <a:chExt cx="228601" cy="228601"/>
          </a:xfrm>
        </p:grpSpPr>
        <p:sp>
          <p:nvSpPr>
            <p:cNvPr id="558" name="Google Shape;558;p39"/>
            <p:cNvSpPr/>
            <p:nvPr/>
          </p:nvSpPr>
          <p:spPr>
            <a:xfrm rot="10800000" flipH="1">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559" name="Google Shape;559;p39"/>
            <p:cNvGrpSpPr/>
            <p:nvPr/>
          </p:nvGrpSpPr>
          <p:grpSpPr>
            <a:xfrm>
              <a:off x="-1" y="-1"/>
              <a:ext cx="228601" cy="228601"/>
              <a:chOff x="0" y="0"/>
              <a:chExt cx="228600" cy="228600"/>
            </a:xfrm>
          </p:grpSpPr>
          <p:cxnSp>
            <p:nvCxnSpPr>
              <p:cNvPr id="560" name="Google Shape;560;p39"/>
              <p:cNvCxnSpPr/>
              <p:nvPr/>
            </p:nvCxnSpPr>
            <p:spPr>
              <a:xfrm rot="10800000"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561" name="Google Shape;561;p39"/>
              <p:cNvCxnSpPr/>
              <p:nvPr/>
            </p:nvCxnSpPr>
            <p:spPr>
              <a:xfrm rot="10800000">
                <a:off x="0" y="114300"/>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562" name="Google Shape;562;p39"/>
            <p:cNvGrpSpPr/>
            <p:nvPr/>
          </p:nvGrpSpPr>
          <p:grpSpPr>
            <a:xfrm>
              <a:off x="76200" y="76200"/>
              <a:ext cx="76200" cy="76200"/>
              <a:chOff x="0" y="0"/>
              <a:chExt cx="76200" cy="76200"/>
            </a:xfrm>
          </p:grpSpPr>
          <p:cxnSp>
            <p:nvCxnSpPr>
              <p:cNvPr id="563" name="Google Shape;563;p39"/>
              <p:cNvCxnSpPr/>
              <p:nvPr/>
            </p:nvCxnSpPr>
            <p:spPr>
              <a:xfrm rot="10800000" flipH="1">
                <a:off x="38100"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564" name="Google Shape;564;p39"/>
              <p:cNvCxnSpPr/>
              <p:nvPr/>
            </p:nvCxnSpPr>
            <p:spPr>
              <a:xfrm rot="10800000">
                <a:off x="0" y="38099"/>
                <a:ext cx="76200" cy="2"/>
              </a:xfrm>
              <a:prstGeom prst="straightConnector1">
                <a:avLst/>
              </a:prstGeom>
              <a:noFill/>
              <a:ln w="9525" cap="flat" cmpd="sng">
                <a:solidFill>
                  <a:srgbClr val="D8D8D8"/>
                </a:solidFill>
                <a:prstDash val="solid"/>
                <a:miter lim="800000"/>
                <a:headEnd type="none" w="sm" len="sm"/>
                <a:tailEnd type="none" w="sm" len="sm"/>
              </a:ln>
            </p:spPr>
          </p:cxnSp>
        </p:grpSp>
        <p:sp>
          <p:nvSpPr>
            <p:cNvPr id="565" name="Google Shape;565;p39"/>
            <p:cNvSpPr/>
            <p:nvPr/>
          </p:nvSpPr>
          <p:spPr>
            <a:xfrm rot="10800000" flipH="1">
              <a:off x="36909" y="36909"/>
              <a:ext cx="154782" cy="154782"/>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566" name="Google Shape;566;p39"/>
          <p:cNvGrpSpPr/>
          <p:nvPr/>
        </p:nvGrpSpPr>
        <p:grpSpPr>
          <a:xfrm>
            <a:off x="351947" y="8447364"/>
            <a:ext cx="228601" cy="228601"/>
            <a:chOff x="0" y="0"/>
            <a:chExt cx="228600" cy="228600"/>
          </a:xfrm>
        </p:grpSpPr>
        <p:sp>
          <p:nvSpPr>
            <p:cNvPr id="567" name="Google Shape;567;p39"/>
            <p:cNvSpPr/>
            <p:nvPr/>
          </p:nvSpPr>
          <p:spPr>
            <a:xfrm rot="10800000" flipH="1">
              <a:off x="73818" y="73819"/>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568" name="Google Shape;568;p39"/>
            <p:cNvGrpSpPr/>
            <p:nvPr/>
          </p:nvGrpSpPr>
          <p:grpSpPr>
            <a:xfrm>
              <a:off x="0" y="0"/>
              <a:ext cx="228600" cy="228600"/>
              <a:chOff x="0" y="0"/>
              <a:chExt cx="228600" cy="228600"/>
            </a:xfrm>
          </p:grpSpPr>
          <p:cxnSp>
            <p:nvCxnSpPr>
              <p:cNvPr id="569" name="Google Shape;569;p39"/>
              <p:cNvCxnSpPr/>
              <p:nvPr/>
            </p:nvCxnSpPr>
            <p:spPr>
              <a:xfrm rot="10800000"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570" name="Google Shape;570;p39"/>
              <p:cNvCxnSpPr/>
              <p:nvPr/>
            </p:nvCxnSpPr>
            <p:spPr>
              <a:xfrm rot="10800000">
                <a:off x="0" y="114300"/>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571" name="Google Shape;571;p39"/>
            <p:cNvGrpSpPr/>
            <p:nvPr/>
          </p:nvGrpSpPr>
          <p:grpSpPr>
            <a:xfrm>
              <a:off x="76200" y="76200"/>
              <a:ext cx="76200" cy="76200"/>
              <a:chOff x="0" y="0"/>
              <a:chExt cx="76200" cy="76200"/>
            </a:xfrm>
          </p:grpSpPr>
          <p:cxnSp>
            <p:nvCxnSpPr>
              <p:cNvPr id="572" name="Google Shape;572;p39"/>
              <p:cNvCxnSpPr/>
              <p:nvPr/>
            </p:nvCxnSpPr>
            <p:spPr>
              <a:xfrm rot="10800000" flipH="1">
                <a:off x="38100"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573" name="Google Shape;573;p39"/>
              <p:cNvCxnSpPr/>
              <p:nvPr/>
            </p:nvCxnSpPr>
            <p:spPr>
              <a:xfrm rot="10800000">
                <a:off x="0" y="38099"/>
                <a:ext cx="76200" cy="2"/>
              </a:xfrm>
              <a:prstGeom prst="straightConnector1">
                <a:avLst/>
              </a:prstGeom>
              <a:noFill/>
              <a:ln w="9525" cap="flat" cmpd="sng">
                <a:solidFill>
                  <a:srgbClr val="D8D8D8"/>
                </a:solidFill>
                <a:prstDash val="solid"/>
                <a:miter lim="800000"/>
                <a:headEnd type="none" w="sm" len="sm"/>
                <a:tailEnd type="none" w="sm" len="sm"/>
              </a:ln>
            </p:spPr>
          </p:cxnSp>
        </p:grpSp>
        <p:sp>
          <p:nvSpPr>
            <p:cNvPr id="574" name="Google Shape;574;p39"/>
            <p:cNvSpPr/>
            <p:nvPr/>
          </p:nvSpPr>
          <p:spPr>
            <a:xfrm rot="10800000" flipH="1">
              <a:off x="36910" y="36911"/>
              <a:ext cx="154781"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575" name="Google Shape;575;p39"/>
          <p:cNvGrpSpPr/>
          <p:nvPr/>
        </p:nvGrpSpPr>
        <p:grpSpPr>
          <a:xfrm>
            <a:off x="6680357" y="8447364"/>
            <a:ext cx="704851" cy="704851"/>
            <a:chOff x="0" y="0"/>
            <a:chExt cx="704850" cy="704850"/>
          </a:xfrm>
        </p:grpSpPr>
        <p:grpSp>
          <p:nvGrpSpPr>
            <p:cNvPr id="576" name="Google Shape;576;p39"/>
            <p:cNvGrpSpPr/>
            <p:nvPr/>
          </p:nvGrpSpPr>
          <p:grpSpPr>
            <a:xfrm>
              <a:off x="0" y="476250"/>
              <a:ext cx="228600" cy="228600"/>
              <a:chOff x="0" y="0"/>
              <a:chExt cx="228600" cy="228600"/>
            </a:xfrm>
          </p:grpSpPr>
          <p:sp>
            <p:nvSpPr>
              <p:cNvPr id="577" name="Google Shape;577;p39"/>
              <p:cNvSpPr/>
              <p:nvPr/>
            </p:nvSpPr>
            <p:spPr>
              <a:xfrm rot="10800000">
                <a:off x="73818" y="73819"/>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578" name="Google Shape;578;p39"/>
              <p:cNvGrpSpPr/>
              <p:nvPr/>
            </p:nvGrpSpPr>
            <p:grpSpPr>
              <a:xfrm>
                <a:off x="0" y="0"/>
                <a:ext cx="228600" cy="228600"/>
                <a:chOff x="0" y="0"/>
                <a:chExt cx="228600" cy="228600"/>
              </a:xfrm>
            </p:grpSpPr>
            <p:cxnSp>
              <p:nvCxnSpPr>
                <p:cNvPr id="579" name="Google Shape;579;p39"/>
                <p:cNvCxnSpPr/>
                <p:nvPr/>
              </p:nvCxnSpPr>
              <p:spPr>
                <a:xfrm rot="10800000" flipH="1">
                  <a:off x="11556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580" name="Google Shape;580;p39"/>
                <p:cNvCxnSpPr/>
                <p:nvPr/>
              </p:nvCxnSpPr>
              <p:spPr>
                <a:xfrm>
                  <a:off x="0" y="114300"/>
                  <a:ext cx="228600" cy="0"/>
                </a:xfrm>
                <a:prstGeom prst="straightConnector1">
                  <a:avLst/>
                </a:prstGeom>
                <a:noFill/>
                <a:ln w="9525" cap="flat" cmpd="sng">
                  <a:solidFill>
                    <a:srgbClr val="606060"/>
                  </a:solidFill>
                  <a:prstDash val="solid"/>
                  <a:miter lim="800000"/>
                  <a:headEnd type="none" w="sm" len="sm"/>
                  <a:tailEnd type="none" w="sm" len="sm"/>
                </a:ln>
              </p:spPr>
            </p:cxnSp>
          </p:grpSp>
          <p:grpSp>
            <p:nvGrpSpPr>
              <p:cNvPr id="581" name="Google Shape;581;p39"/>
              <p:cNvGrpSpPr/>
              <p:nvPr/>
            </p:nvGrpSpPr>
            <p:grpSpPr>
              <a:xfrm>
                <a:off x="76200" y="76200"/>
                <a:ext cx="76200" cy="76200"/>
                <a:chOff x="0" y="0"/>
                <a:chExt cx="76200" cy="76200"/>
              </a:xfrm>
            </p:grpSpPr>
            <p:cxnSp>
              <p:nvCxnSpPr>
                <p:cNvPr id="582" name="Google Shape;582;p39"/>
                <p:cNvCxnSpPr/>
                <p:nvPr/>
              </p:nvCxnSpPr>
              <p:spPr>
                <a:xfrm rot="10800000"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583" name="Google Shape;583;p39"/>
                <p:cNvCxnSpPr/>
                <p:nvPr/>
              </p:nvCxnSpPr>
              <p:spPr>
                <a:xfrm>
                  <a:off x="0" y="38100"/>
                  <a:ext cx="76200" cy="0"/>
                </a:xfrm>
                <a:prstGeom prst="straightConnector1">
                  <a:avLst/>
                </a:prstGeom>
                <a:noFill/>
                <a:ln w="9525" cap="flat" cmpd="sng">
                  <a:solidFill>
                    <a:srgbClr val="D8D8D8"/>
                  </a:solidFill>
                  <a:prstDash val="solid"/>
                  <a:miter lim="800000"/>
                  <a:headEnd type="none" w="sm" len="sm"/>
                  <a:tailEnd type="none" w="sm" len="sm"/>
                </a:ln>
              </p:spPr>
            </p:cxnSp>
          </p:grpSp>
          <p:sp>
            <p:nvSpPr>
              <p:cNvPr id="584" name="Google Shape;584;p39"/>
              <p:cNvSpPr/>
              <p:nvPr/>
            </p:nvSpPr>
            <p:spPr>
              <a:xfrm rot="10800000">
                <a:off x="36909" y="36911"/>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585" name="Google Shape;585;p39"/>
            <p:cNvGrpSpPr/>
            <p:nvPr/>
          </p:nvGrpSpPr>
          <p:grpSpPr>
            <a:xfrm>
              <a:off x="476250" y="0"/>
              <a:ext cx="228600" cy="228600"/>
              <a:chOff x="0" y="0"/>
              <a:chExt cx="228600" cy="228600"/>
            </a:xfrm>
          </p:grpSpPr>
          <p:sp>
            <p:nvSpPr>
              <p:cNvPr id="586" name="Google Shape;586;p39"/>
              <p:cNvSpPr/>
              <p:nvPr/>
            </p:nvSpPr>
            <p:spPr>
              <a:xfrm rot="10800000">
                <a:off x="73818" y="73819"/>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587" name="Google Shape;587;p39"/>
              <p:cNvGrpSpPr/>
              <p:nvPr/>
            </p:nvGrpSpPr>
            <p:grpSpPr>
              <a:xfrm>
                <a:off x="0" y="0"/>
                <a:ext cx="228600" cy="228600"/>
                <a:chOff x="0" y="0"/>
                <a:chExt cx="228600" cy="228600"/>
              </a:xfrm>
            </p:grpSpPr>
            <p:cxnSp>
              <p:nvCxnSpPr>
                <p:cNvPr id="588" name="Google Shape;588;p39"/>
                <p:cNvCxnSpPr/>
                <p:nvPr/>
              </p:nvCxnSpPr>
              <p:spPr>
                <a:xfrm rot="10800000" flipH="1">
                  <a:off x="11556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589" name="Google Shape;589;p39"/>
                <p:cNvCxnSpPr/>
                <p:nvPr/>
              </p:nvCxnSpPr>
              <p:spPr>
                <a:xfrm>
                  <a:off x="0" y="114300"/>
                  <a:ext cx="228600" cy="0"/>
                </a:xfrm>
                <a:prstGeom prst="straightConnector1">
                  <a:avLst/>
                </a:prstGeom>
                <a:noFill/>
                <a:ln w="9525" cap="flat" cmpd="sng">
                  <a:solidFill>
                    <a:srgbClr val="606060"/>
                  </a:solidFill>
                  <a:prstDash val="solid"/>
                  <a:miter lim="800000"/>
                  <a:headEnd type="none" w="sm" len="sm"/>
                  <a:tailEnd type="none" w="sm" len="sm"/>
                </a:ln>
              </p:spPr>
            </p:cxnSp>
          </p:grpSp>
          <p:grpSp>
            <p:nvGrpSpPr>
              <p:cNvPr id="590" name="Google Shape;590;p39"/>
              <p:cNvGrpSpPr/>
              <p:nvPr/>
            </p:nvGrpSpPr>
            <p:grpSpPr>
              <a:xfrm>
                <a:off x="76200" y="76200"/>
                <a:ext cx="76200" cy="76200"/>
                <a:chOff x="0" y="0"/>
                <a:chExt cx="76200" cy="76200"/>
              </a:xfrm>
            </p:grpSpPr>
            <p:cxnSp>
              <p:nvCxnSpPr>
                <p:cNvPr id="591" name="Google Shape;591;p39"/>
                <p:cNvCxnSpPr/>
                <p:nvPr/>
              </p:nvCxnSpPr>
              <p:spPr>
                <a:xfrm rot="10800000"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592" name="Google Shape;592;p39"/>
                <p:cNvCxnSpPr/>
                <p:nvPr/>
              </p:nvCxnSpPr>
              <p:spPr>
                <a:xfrm>
                  <a:off x="0" y="38100"/>
                  <a:ext cx="76200" cy="0"/>
                </a:xfrm>
                <a:prstGeom prst="straightConnector1">
                  <a:avLst/>
                </a:prstGeom>
                <a:noFill/>
                <a:ln w="9525" cap="flat" cmpd="sng">
                  <a:solidFill>
                    <a:srgbClr val="D8D8D8"/>
                  </a:solidFill>
                  <a:prstDash val="solid"/>
                  <a:miter lim="800000"/>
                  <a:headEnd type="none" w="sm" len="sm"/>
                  <a:tailEnd type="none" w="sm" len="sm"/>
                </a:ln>
              </p:spPr>
            </p:cxnSp>
          </p:grpSp>
          <p:sp>
            <p:nvSpPr>
              <p:cNvPr id="593" name="Google Shape;593;p39"/>
              <p:cNvSpPr/>
              <p:nvPr/>
            </p:nvSpPr>
            <p:spPr>
              <a:xfrm rot="10800000">
                <a:off x="36909" y="36911"/>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pic>
        <p:nvPicPr>
          <p:cNvPr id="594" name="Google Shape;594;p39" descr="Google Shape;786;p204"/>
          <p:cNvPicPr preferRelativeResize="0"/>
          <p:nvPr/>
        </p:nvPicPr>
        <p:blipFill rotWithShape="1">
          <a:blip r:embed="rId3">
            <a:alphaModFix/>
          </a:blip>
          <a:srcRect/>
          <a:stretch/>
        </p:blipFill>
        <p:spPr>
          <a:xfrm>
            <a:off x="362110" y="4935940"/>
            <a:ext cx="201925" cy="1527049"/>
          </a:xfrm>
          <a:prstGeom prst="rect">
            <a:avLst/>
          </a:prstGeom>
          <a:noFill/>
          <a:ln>
            <a:noFill/>
          </a:ln>
        </p:spPr>
      </p:pic>
      <p:grpSp>
        <p:nvGrpSpPr>
          <p:cNvPr id="595" name="Google Shape;595;p39"/>
          <p:cNvGrpSpPr/>
          <p:nvPr/>
        </p:nvGrpSpPr>
        <p:grpSpPr>
          <a:xfrm>
            <a:off x="7170549" y="4934006"/>
            <a:ext cx="202005" cy="1527130"/>
            <a:chOff x="0" y="0"/>
            <a:chExt cx="202004" cy="1527128"/>
          </a:xfrm>
        </p:grpSpPr>
        <p:sp>
          <p:nvSpPr>
            <p:cNvPr id="596" name="Google Shape;596;p39"/>
            <p:cNvSpPr/>
            <p:nvPr/>
          </p:nvSpPr>
          <p:spPr>
            <a:xfrm>
              <a:off x="5719" y="5718"/>
              <a:ext cx="189304" cy="189305"/>
            </a:xfrm>
            <a:prstGeom prst="rect">
              <a:avLst/>
            </a:prstGeom>
            <a:solidFill>
              <a:srgbClr val="00AEE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97" name="Google Shape;597;p39"/>
            <p:cNvSpPr/>
            <p:nvPr/>
          </p:nvSpPr>
          <p:spPr>
            <a:xfrm>
              <a:off x="5719" y="195021"/>
              <a:ext cx="189304" cy="189305"/>
            </a:xfrm>
            <a:prstGeom prst="rect">
              <a:avLst/>
            </a:prstGeom>
            <a:solidFill>
              <a:srgbClr val="EC008C"/>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98" name="Google Shape;598;p39"/>
            <p:cNvSpPr/>
            <p:nvPr/>
          </p:nvSpPr>
          <p:spPr>
            <a:xfrm>
              <a:off x="5719" y="384326"/>
              <a:ext cx="189304" cy="189304"/>
            </a:xfrm>
            <a:prstGeom prst="rect">
              <a:avLst/>
            </a:prstGeom>
            <a:solidFill>
              <a:srgbClr val="FFF2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99" name="Google Shape;599;p39"/>
            <p:cNvSpPr/>
            <p:nvPr/>
          </p:nvSpPr>
          <p:spPr>
            <a:xfrm>
              <a:off x="5719" y="573628"/>
              <a:ext cx="189304" cy="189304"/>
            </a:xfrm>
            <a:prstGeom prst="rect">
              <a:avLst/>
            </a:prstGeom>
            <a:solidFill>
              <a:srgbClr val="2E3092"/>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0" name="Google Shape;600;p39"/>
            <p:cNvSpPr/>
            <p:nvPr/>
          </p:nvSpPr>
          <p:spPr>
            <a:xfrm>
              <a:off x="5719" y="762932"/>
              <a:ext cx="189304" cy="189305"/>
            </a:xfrm>
            <a:prstGeom prst="rect">
              <a:avLst/>
            </a:prstGeom>
            <a:solidFill>
              <a:srgbClr val="ED1C2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1" name="Google Shape;601;p39"/>
            <p:cNvSpPr/>
            <p:nvPr/>
          </p:nvSpPr>
          <p:spPr>
            <a:xfrm>
              <a:off x="5719" y="952235"/>
              <a:ext cx="189304" cy="189304"/>
            </a:xfrm>
            <a:prstGeom prst="rect">
              <a:avLst/>
            </a:prstGeom>
            <a:solidFill>
              <a:srgbClr val="00A65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2" name="Google Shape;602;p39"/>
            <p:cNvSpPr/>
            <p:nvPr/>
          </p:nvSpPr>
          <p:spPr>
            <a:xfrm>
              <a:off x="5719" y="1141539"/>
              <a:ext cx="189304" cy="189304"/>
            </a:xfrm>
            <a:prstGeom prst="rect">
              <a:avLst/>
            </a:prstGeom>
            <a:solidFill>
              <a:srgbClr val="36363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3" name="Google Shape;603;p39"/>
            <p:cNvSpPr/>
            <p:nvPr/>
          </p:nvSpPr>
          <p:spPr>
            <a:xfrm>
              <a:off x="5719" y="1330842"/>
              <a:ext cx="189304" cy="189304"/>
            </a:xfrm>
            <a:prstGeom prst="rect">
              <a:avLst/>
            </a:prstGeom>
            <a:solidFill>
              <a:srgbClr val="231F2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4" name="Google Shape;604;p39"/>
            <p:cNvSpPr/>
            <p:nvPr/>
          </p:nvSpPr>
          <p:spPr>
            <a:xfrm>
              <a:off x="3194" y="189303"/>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5" name="Google Shape;605;p39"/>
            <p:cNvSpPr/>
            <p:nvPr/>
          </p:nvSpPr>
          <p:spPr>
            <a:xfrm>
              <a:off x="3194" y="378606"/>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6" name="Google Shape;606;p39"/>
            <p:cNvSpPr/>
            <p:nvPr/>
          </p:nvSpPr>
          <p:spPr>
            <a:xfrm>
              <a:off x="3194" y="567910"/>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7" name="Google Shape;607;p39"/>
            <p:cNvSpPr/>
            <p:nvPr/>
          </p:nvSpPr>
          <p:spPr>
            <a:xfrm>
              <a:off x="3194" y="757213"/>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8" name="Google Shape;608;p39"/>
            <p:cNvSpPr/>
            <p:nvPr/>
          </p:nvSpPr>
          <p:spPr>
            <a:xfrm>
              <a:off x="3194" y="946517"/>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9" name="Google Shape;609;p39"/>
            <p:cNvSpPr/>
            <p:nvPr/>
          </p:nvSpPr>
          <p:spPr>
            <a:xfrm>
              <a:off x="3194" y="1135820"/>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10" name="Google Shape;610;p39"/>
            <p:cNvSpPr/>
            <p:nvPr/>
          </p:nvSpPr>
          <p:spPr>
            <a:xfrm>
              <a:off x="3194" y="1325124"/>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11" name="Google Shape;611;p39"/>
            <p:cNvSpPr/>
            <p:nvPr/>
          </p:nvSpPr>
          <p:spPr>
            <a:xfrm>
              <a:off x="0" y="3195"/>
              <a:ext cx="12700" cy="1520738"/>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12" name="Google Shape;612;p39"/>
            <p:cNvSpPr/>
            <p:nvPr/>
          </p:nvSpPr>
          <p:spPr>
            <a:xfrm>
              <a:off x="189303" y="3195"/>
              <a:ext cx="12701" cy="1520738"/>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13" name="Google Shape;613;p39"/>
            <p:cNvSpPr/>
            <p:nvPr/>
          </p:nvSpPr>
          <p:spPr>
            <a:xfrm>
              <a:off x="3194" y="0"/>
              <a:ext cx="195616" cy="12700"/>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14" name="Google Shape;614;p39"/>
            <p:cNvSpPr/>
            <p:nvPr/>
          </p:nvSpPr>
          <p:spPr>
            <a:xfrm>
              <a:off x="3194" y="1514427"/>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grpSp>
      <p:sp>
        <p:nvSpPr>
          <p:cNvPr id="615" name="Google Shape;615;p39"/>
          <p:cNvSpPr>
            <a:spLocks noGrp="1"/>
          </p:cNvSpPr>
          <p:nvPr>
            <p:ph type="pic" idx="3"/>
          </p:nvPr>
        </p:nvSpPr>
        <p:spPr>
          <a:xfrm>
            <a:off x="3923121" y="2414609"/>
            <a:ext cx="3117758" cy="3119319"/>
          </a:xfrm>
          <a:prstGeom prst="rect">
            <a:avLst/>
          </a:prstGeom>
          <a:noFill/>
          <a:ln>
            <a:noFill/>
          </a:ln>
        </p:spPr>
      </p:sp>
      <p:sp>
        <p:nvSpPr>
          <p:cNvPr id="616" name="Google Shape;616;p39"/>
          <p:cNvSpPr>
            <a:spLocks noGrp="1"/>
          </p:cNvSpPr>
          <p:nvPr>
            <p:ph type="pic" idx="4"/>
          </p:nvPr>
        </p:nvSpPr>
        <p:spPr>
          <a:xfrm>
            <a:off x="731519" y="5613796"/>
            <a:ext cx="3117759" cy="3119319"/>
          </a:xfrm>
          <a:prstGeom prst="rect">
            <a:avLst/>
          </a:prstGeom>
          <a:noFill/>
          <a:ln>
            <a:noFill/>
          </a:ln>
        </p:spPr>
      </p:sp>
      <p:sp>
        <p:nvSpPr>
          <p:cNvPr id="617" name="Google Shape;617;p39"/>
          <p:cNvSpPr>
            <a:spLocks noGrp="1"/>
          </p:cNvSpPr>
          <p:nvPr>
            <p:ph type="pic" idx="5"/>
          </p:nvPr>
        </p:nvSpPr>
        <p:spPr>
          <a:xfrm>
            <a:off x="3923121" y="5613796"/>
            <a:ext cx="3117758" cy="3119319"/>
          </a:xfrm>
          <a:prstGeom prst="rect">
            <a:avLst/>
          </a:prstGeom>
          <a:noFill/>
          <a:ln>
            <a:noFill/>
          </a:ln>
        </p:spPr>
      </p:sp>
      <p:sp>
        <p:nvSpPr>
          <p:cNvPr id="618" name="Google Shape;618;p39"/>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Laptop Placeholder + Text and Color Background">
  <p:cSld name="Laptop Placeholder + Text and Color Background">
    <p:spTree>
      <p:nvGrpSpPr>
        <p:cNvPr id="1" name="Shape 619"/>
        <p:cNvGrpSpPr/>
        <p:nvPr/>
      </p:nvGrpSpPr>
      <p:grpSpPr>
        <a:xfrm>
          <a:off x="0" y="0"/>
          <a:ext cx="0" cy="0"/>
          <a:chOff x="0" y="0"/>
          <a:chExt cx="0" cy="0"/>
        </a:xfrm>
      </p:grpSpPr>
      <p:sp>
        <p:nvSpPr>
          <p:cNvPr id="620" name="Google Shape;620;p40"/>
          <p:cNvSpPr/>
          <p:nvPr/>
        </p:nvSpPr>
        <p:spPr>
          <a:xfrm>
            <a:off x="0" y="6019800"/>
            <a:ext cx="7772400" cy="4038600"/>
          </a:xfrm>
          <a:prstGeom prst="rect">
            <a:avLst/>
          </a:prstGeom>
          <a:solidFill>
            <a:schemeClr val="accent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grpSp>
        <p:nvGrpSpPr>
          <p:cNvPr id="621" name="Google Shape;621;p40"/>
          <p:cNvGrpSpPr/>
          <p:nvPr/>
        </p:nvGrpSpPr>
        <p:grpSpPr>
          <a:xfrm>
            <a:off x="295677" y="2833779"/>
            <a:ext cx="7181132" cy="4606149"/>
            <a:chOff x="0" y="0"/>
            <a:chExt cx="7181131" cy="4606147"/>
          </a:xfrm>
        </p:grpSpPr>
        <p:sp>
          <p:nvSpPr>
            <p:cNvPr id="622" name="Google Shape;622;p40"/>
            <p:cNvSpPr/>
            <p:nvPr/>
          </p:nvSpPr>
          <p:spPr>
            <a:xfrm>
              <a:off x="647598" y="20138"/>
              <a:ext cx="5847817" cy="3960824"/>
            </a:xfrm>
            <a:custGeom>
              <a:avLst/>
              <a:gdLst/>
              <a:ahLst/>
              <a:cxnLst/>
              <a:rect l="l" t="t" r="r" b="b"/>
              <a:pathLst>
                <a:path w="21600" h="21600" extrusionOk="0">
                  <a:moveTo>
                    <a:pt x="0" y="21077"/>
                  </a:moveTo>
                  <a:lnTo>
                    <a:pt x="0" y="869"/>
                  </a:lnTo>
                  <a:cubicBezTo>
                    <a:pt x="0" y="388"/>
                    <a:pt x="263" y="0"/>
                    <a:pt x="589" y="0"/>
                  </a:cubicBezTo>
                  <a:lnTo>
                    <a:pt x="21013" y="0"/>
                  </a:lnTo>
                  <a:cubicBezTo>
                    <a:pt x="21335" y="0"/>
                    <a:pt x="21600" y="388"/>
                    <a:pt x="21600" y="869"/>
                  </a:cubicBezTo>
                  <a:lnTo>
                    <a:pt x="21600" y="21077"/>
                  </a:lnTo>
                  <a:cubicBezTo>
                    <a:pt x="21600" y="21363"/>
                    <a:pt x="21441" y="21600"/>
                    <a:pt x="21247" y="21600"/>
                  </a:cubicBezTo>
                  <a:lnTo>
                    <a:pt x="354" y="21600"/>
                  </a:lnTo>
                  <a:cubicBezTo>
                    <a:pt x="157" y="21600"/>
                    <a:pt x="0" y="21371"/>
                    <a:pt x="0" y="21077"/>
                  </a:cubicBezTo>
                </a:path>
              </a:pathLst>
            </a:custGeom>
            <a:solidFill>
              <a:srgbClr val="333333"/>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sp>
          <p:nvSpPr>
            <p:cNvPr id="623" name="Google Shape;623;p40"/>
            <p:cNvSpPr/>
            <p:nvPr/>
          </p:nvSpPr>
          <p:spPr>
            <a:xfrm>
              <a:off x="635515" y="0"/>
              <a:ext cx="5871984" cy="3995059"/>
            </a:xfrm>
            <a:custGeom>
              <a:avLst/>
              <a:gdLst/>
              <a:ahLst/>
              <a:cxnLst/>
              <a:rect l="l" t="t" r="r" b="b"/>
              <a:pathLst>
                <a:path w="21600" h="21600" extrusionOk="0">
                  <a:moveTo>
                    <a:pt x="21212" y="21600"/>
                  </a:moveTo>
                  <a:lnTo>
                    <a:pt x="388" y="21600"/>
                  </a:lnTo>
                  <a:cubicBezTo>
                    <a:pt x="193" y="21600"/>
                    <a:pt x="0" y="21316"/>
                    <a:pt x="0" y="21030"/>
                  </a:cubicBezTo>
                  <a:lnTo>
                    <a:pt x="0" y="872"/>
                  </a:lnTo>
                  <a:cubicBezTo>
                    <a:pt x="0" y="390"/>
                    <a:pt x="299" y="0"/>
                    <a:pt x="627" y="0"/>
                  </a:cubicBezTo>
                  <a:lnTo>
                    <a:pt x="20972" y="0"/>
                  </a:lnTo>
                  <a:cubicBezTo>
                    <a:pt x="21299" y="0"/>
                    <a:pt x="21600" y="390"/>
                    <a:pt x="21600" y="872"/>
                  </a:cubicBezTo>
                  <a:lnTo>
                    <a:pt x="21600" y="21030"/>
                  </a:lnTo>
                  <a:cubicBezTo>
                    <a:pt x="21600" y="21316"/>
                    <a:pt x="21409" y="21600"/>
                    <a:pt x="21212" y="21600"/>
                  </a:cubicBezTo>
                  <a:close/>
                  <a:moveTo>
                    <a:pt x="405" y="21523"/>
                  </a:moveTo>
                  <a:lnTo>
                    <a:pt x="21193" y="21523"/>
                  </a:lnTo>
                  <a:cubicBezTo>
                    <a:pt x="21388" y="21523"/>
                    <a:pt x="21546" y="21289"/>
                    <a:pt x="21546" y="21005"/>
                  </a:cubicBezTo>
                  <a:lnTo>
                    <a:pt x="21546" y="975"/>
                  </a:lnTo>
                  <a:cubicBezTo>
                    <a:pt x="21546" y="509"/>
                    <a:pt x="21289" y="131"/>
                    <a:pt x="20972" y="131"/>
                  </a:cubicBezTo>
                  <a:lnTo>
                    <a:pt x="627" y="131"/>
                  </a:lnTo>
                  <a:cubicBezTo>
                    <a:pt x="311" y="131"/>
                    <a:pt x="54" y="509"/>
                    <a:pt x="54" y="975"/>
                  </a:cubicBezTo>
                  <a:lnTo>
                    <a:pt x="54" y="21005"/>
                  </a:lnTo>
                  <a:cubicBezTo>
                    <a:pt x="54" y="21289"/>
                    <a:pt x="212" y="21523"/>
                    <a:pt x="405" y="21523"/>
                  </a:cubicBezTo>
                  <a:close/>
                </a:path>
              </a:pathLst>
            </a:custGeom>
            <a:solidFill>
              <a:srgbClr val="696A6D"/>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grpSp>
          <p:nvGrpSpPr>
            <p:cNvPr id="624" name="Google Shape;624;p40"/>
            <p:cNvGrpSpPr/>
            <p:nvPr/>
          </p:nvGrpSpPr>
          <p:grpSpPr>
            <a:xfrm>
              <a:off x="0" y="3416647"/>
              <a:ext cx="7181049" cy="1189500"/>
              <a:chOff x="0" y="-2"/>
              <a:chExt cx="7181048" cy="1189498"/>
            </a:xfrm>
          </p:grpSpPr>
          <p:grpSp>
            <p:nvGrpSpPr>
              <p:cNvPr id="625" name="Google Shape;625;p40"/>
              <p:cNvGrpSpPr/>
              <p:nvPr/>
            </p:nvGrpSpPr>
            <p:grpSpPr>
              <a:xfrm>
                <a:off x="0" y="-2"/>
                <a:ext cx="3592514" cy="1189498"/>
                <a:chOff x="0" y="-1"/>
                <a:chExt cx="3592513" cy="1189496"/>
              </a:xfrm>
            </p:grpSpPr>
            <p:sp>
              <p:nvSpPr>
                <p:cNvPr id="626" name="Google Shape;626;p40"/>
                <p:cNvSpPr/>
                <p:nvPr/>
              </p:nvSpPr>
              <p:spPr>
                <a:xfrm>
                  <a:off x="0" y="548251"/>
                  <a:ext cx="3592513" cy="92992"/>
                </a:xfrm>
                <a:prstGeom prst="rect">
                  <a:avLst/>
                </a:prstGeom>
                <a:gradFill>
                  <a:gsLst>
                    <a:gs pos="0">
                      <a:srgbClr val="464847"/>
                    </a:gs>
                    <a:gs pos="1078">
                      <a:srgbClr val="3B4142"/>
                    </a:gs>
                    <a:gs pos="1415">
                      <a:srgbClr val="727679"/>
                    </a:gs>
                    <a:gs pos="1675">
                      <a:srgbClr val="A9ACB0"/>
                    </a:gs>
                    <a:gs pos="3441">
                      <a:srgbClr val="787B80"/>
                    </a:gs>
                    <a:gs pos="5318">
                      <a:srgbClr val="484B4F"/>
                    </a:gs>
                    <a:gs pos="13483">
                      <a:srgbClr val="5C5E63"/>
                    </a:gs>
                    <a:gs pos="20452">
                      <a:srgbClr val="717276"/>
                    </a:gs>
                    <a:gs pos="38329">
                      <a:srgbClr val="818287"/>
                    </a:gs>
                    <a:gs pos="62243">
                      <a:srgbClr val="929397"/>
                    </a:gs>
                    <a:gs pos="100000">
                      <a:srgbClr val="929397"/>
                    </a:gs>
                  </a:gsLst>
                  <a:lin ang="0" scaled="0"/>
                </a:gra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27" name="Google Shape;627;p40"/>
                <p:cNvSpPr txBox="1"/>
                <p:nvPr/>
              </p:nvSpPr>
              <p:spPr>
                <a:xfrm>
                  <a:off x="0" y="-1"/>
                  <a:ext cx="3592513" cy="1189496"/>
                </a:xfrm>
                <a:prstGeom prst="rect">
                  <a:avLst/>
                </a:prstGeom>
                <a:noFill/>
                <a:ln>
                  <a:noFill/>
                </a:ln>
              </p:spPr>
              <p:txBody>
                <a:bodyPr spcFirstLastPara="1" wrap="square" lIns="61700" tIns="61700" rIns="61700" bIns="61700" anchor="ctr" anchorCtr="0">
                  <a:spAutoFit/>
                </a:bodyPr>
                <a:lstStyle/>
                <a:p>
                  <a:pPr marL="0" marR="0" lvl="0" indent="0" algn="l" rtl="0">
                    <a:lnSpc>
                      <a:spcPct val="100000"/>
                    </a:lnSpc>
                    <a:spcBef>
                      <a:spcPts val="0"/>
                    </a:spcBef>
                    <a:spcAft>
                      <a:spcPts val="0"/>
                    </a:spcAft>
                    <a:buClr>
                      <a:srgbClr val="FFFFFF"/>
                    </a:buClr>
                    <a:buSzPts val="7100"/>
                    <a:buFont typeface="Helvetica Neue Light"/>
                    <a:buNone/>
                  </a:pPr>
                  <a:r>
                    <a:rPr lang="en-US" sz="7100" b="0" i="0" u="none" strike="noStrike" cap="none">
                      <a:solidFill>
                        <a:srgbClr val="FFFFFF"/>
                      </a:solidFill>
                      <a:latin typeface="Helvetica Neue Light"/>
                      <a:ea typeface="Helvetica Neue Light"/>
                      <a:cs typeface="Helvetica Neue Light"/>
                      <a:sym typeface="Helvetica Neue Light"/>
                    </a:rPr>
                    <a:t> </a:t>
                  </a:r>
                  <a:endParaRPr/>
                </a:p>
              </p:txBody>
            </p:sp>
          </p:grpSp>
          <p:grpSp>
            <p:nvGrpSpPr>
              <p:cNvPr id="628" name="Google Shape;628;p40"/>
              <p:cNvGrpSpPr/>
              <p:nvPr/>
            </p:nvGrpSpPr>
            <p:grpSpPr>
              <a:xfrm>
                <a:off x="3588533" y="-2"/>
                <a:ext cx="3592515" cy="1189498"/>
                <a:chOff x="0" y="-1"/>
                <a:chExt cx="3592513" cy="1189496"/>
              </a:xfrm>
            </p:grpSpPr>
            <p:sp>
              <p:nvSpPr>
                <p:cNvPr id="629" name="Google Shape;629;p40"/>
                <p:cNvSpPr/>
                <p:nvPr/>
              </p:nvSpPr>
              <p:spPr>
                <a:xfrm>
                  <a:off x="0" y="548251"/>
                  <a:ext cx="3592513" cy="92992"/>
                </a:xfrm>
                <a:prstGeom prst="rect">
                  <a:avLst/>
                </a:prstGeom>
                <a:gradFill>
                  <a:gsLst>
                    <a:gs pos="0">
                      <a:srgbClr val="464847"/>
                    </a:gs>
                    <a:gs pos="1078">
                      <a:srgbClr val="3B4142"/>
                    </a:gs>
                    <a:gs pos="1415">
                      <a:srgbClr val="727679"/>
                    </a:gs>
                    <a:gs pos="1675">
                      <a:srgbClr val="A9ACB0"/>
                    </a:gs>
                    <a:gs pos="3441">
                      <a:srgbClr val="787B80"/>
                    </a:gs>
                    <a:gs pos="5318">
                      <a:srgbClr val="484B4F"/>
                    </a:gs>
                    <a:gs pos="13483">
                      <a:srgbClr val="5C5E63"/>
                    </a:gs>
                    <a:gs pos="20452">
                      <a:srgbClr val="717276"/>
                    </a:gs>
                    <a:gs pos="38329">
                      <a:srgbClr val="818287"/>
                    </a:gs>
                    <a:gs pos="62243">
                      <a:srgbClr val="929397"/>
                    </a:gs>
                    <a:gs pos="100000">
                      <a:srgbClr val="929397"/>
                    </a:gs>
                  </a:gsLst>
                  <a:lin ang="10800000" scaled="0"/>
                </a:gra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30" name="Google Shape;630;p40"/>
                <p:cNvSpPr txBox="1"/>
                <p:nvPr/>
              </p:nvSpPr>
              <p:spPr>
                <a:xfrm>
                  <a:off x="0" y="-1"/>
                  <a:ext cx="3592513" cy="1189496"/>
                </a:xfrm>
                <a:prstGeom prst="rect">
                  <a:avLst/>
                </a:prstGeom>
                <a:noFill/>
                <a:ln>
                  <a:noFill/>
                </a:ln>
              </p:spPr>
              <p:txBody>
                <a:bodyPr spcFirstLastPara="1" wrap="square" lIns="61700" tIns="61700" rIns="61700" bIns="61700" anchor="ctr" anchorCtr="0">
                  <a:spAutoFit/>
                </a:bodyPr>
                <a:lstStyle/>
                <a:p>
                  <a:pPr marL="0" marR="0" lvl="0" indent="0" algn="l" rtl="0">
                    <a:lnSpc>
                      <a:spcPct val="100000"/>
                    </a:lnSpc>
                    <a:spcBef>
                      <a:spcPts val="0"/>
                    </a:spcBef>
                    <a:spcAft>
                      <a:spcPts val="0"/>
                    </a:spcAft>
                    <a:buClr>
                      <a:srgbClr val="FFFFFF"/>
                    </a:buClr>
                    <a:buSzPts val="7100"/>
                    <a:buFont typeface="Helvetica Neue Light"/>
                    <a:buNone/>
                  </a:pPr>
                  <a:r>
                    <a:rPr lang="en-US" sz="7100" b="0" i="0" u="none" strike="noStrike" cap="none">
                      <a:solidFill>
                        <a:srgbClr val="FFFFFF"/>
                      </a:solidFill>
                      <a:latin typeface="Helvetica Neue Light"/>
                      <a:ea typeface="Helvetica Neue Light"/>
                      <a:cs typeface="Helvetica Neue Light"/>
                      <a:sym typeface="Helvetica Neue Light"/>
                    </a:rPr>
                    <a:t> </a:t>
                  </a:r>
                  <a:endParaRPr/>
                </a:p>
              </p:txBody>
            </p:sp>
          </p:grpSp>
        </p:grpSp>
        <p:sp>
          <p:nvSpPr>
            <p:cNvPr id="631" name="Google Shape;631;p40"/>
            <p:cNvSpPr/>
            <p:nvPr/>
          </p:nvSpPr>
          <p:spPr>
            <a:xfrm>
              <a:off x="3097237" y="3966086"/>
              <a:ext cx="976271" cy="57943"/>
            </a:xfrm>
            <a:custGeom>
              <a:avLst/>
              <a:gdLst/>
              <a:ahLst/>
              <a:cxnLst/>
              <a:rect l="l" t="t" r="r" b="b"/>
              <a:pathLst>
                <a:path w="21600" h="21600" extrusionOk="0">
                  <a:moveTo>
                    <a:pt x="0" y="0"/>
                  </a:moveTo>
                  <a:lnTo>
                    <a:pt x="0" y="10800"/>
                  </a:lnTo>
                  <a:cubicBezTo>
                    <a:pt x="0" y="16971"/>
                    <a:pt x="384" y="21600"/>
                    <a:pt x="828" y="21600"/>
                  </a:cubicBezTo>
                  <a:lnTo>
                    <a:pt x="20772" y="21600"/>
                  </a:lnTo>
                  <a:cubicBezTo>
                    <a:pt x="21236" y="21600"/>
                    <a:pt x="21600" y="16971"/>
                    <a:pt x="21600" y="10800"/>
                  </a:cubicBezTo>
                  <a:lnTo>
                    <a:pt x="21600" y="0"/>
                  </a:lnTo>
                  <a:lnTo>
                    <a:pt x="0" y="0"/>
                  </a:lnTo>
                </a:path>
              </a:pathLst>
            </a:custGeom>
            <a:gradFill>
              <a:gsLst>
                <a:gs pos="0">
                  <a:srgbClr val="24282B"/>
                </a:gs>
                <a:gs pos="3819">
                  <a:srgbClr val="46494C"/>
                </a:gs>
                <a:gs pos="9344">
                  <a:srgbClr val="696A6D"/>
                </a:gs>
                <a:gs pos="49865">
                  <a:srgbClr val="727376"/>
                </a:gs>
                <a:gs pos="92717">
                  <a:srgbClr val="696A6D"/>
                </a:gs>
                <a:gs pos="100000">
                  <a:srgbClr val="24282B"/>
                </a:gs>
              </a:gsLst>
              <a:lin ang="0" scaled="0"/>
            </a:gra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grpSp>
          <p:nvGrpSpPr>
            <p:cNvPr id="632" name="Google Shape;632;p40"/>
            <p:cNvGrpSpPr/>
            <p:nvPr/>
          </p:nvGrpSpPr>
          <p:grpSpPr>
            <a:xfrm>
              <a:off x="3215" y="3639786"/>
              <a:ext cx="7177916" cy="876067"/>
              <a:chOff x="0" y="-1"/>
              <a:chExt cx="7177915" cy="876066"/>
            </a:xfrm>
          </p:grpSpPr>
          <p:sp>
            <p:nvSpPr>
              <p:cNvPr id="633" name="Google Shape;633;p40"/>
              <p:cNvSpPr/>
              <p:nvPr/>
            </p:nvSpPr>
            <p:spPr>
              <a:xfrm>
                <a:off x="0" y="415431"/>
                <a:ext cx="7177915" cy="45202"/>
              </a:xfrm>
              <a:custGeom>
                <a:avLst/>
                <a:gdLst/>
                <a:ahLst/>
                <a:cxnLst/>
                <a:rect l="l" t="t" r="r" b="b"/>
                <a:pathLst>
                  <a:path w="21598" h="21600" extrusionOk="0">
                    <a:moveTo>
                      <a:pt x="20352" y="21600"/>
                    </a:moveTo>
                    <a:cubicBezTo>
                      <a:pt x="13789" y="21600"/>
                      <a:pt x="7801" y="21600"/>
                      <a:pt x="1239" y="21600"/>
                    </a:cubicBezTo>
                    <a:cubicBezTo>
                      <a:pt x="815" y="17280"/>
                      <a:pt x="193" y="5451"/>
                      <a:pt x="3" y="720"/>
                    </a:cubicBezTo>
                    <a:cubicBezTo>
                      <a:pt x="-1" y="720"/>
                      <a:pt x="-1" y="0"/>
                      <a:pt x="3" y="0"/>
                    </a:cubicBezTo>
                    <a:cubicBezTo>
                      <a:pt x="7200" y="0"/>
                      <a:pt x="14398" y="0"/>
                      <a:pt x="21596" y="0"/>
                    </a:cubicBezTo>
                    <a:cubicBezTo>
                      <a:pt x="21599" y="0"/>
                      <a:pt x="21599" y="411"/>
                      <a:pt x="21596" y="720"/>
                    </a:cubicBezTo>
                    <a:cubicBezTo>
                      <a:pt x="21510" y="4114"/>
                      <a:pt x="20891" y="19851"/>
                      <a:pt x="20352" y="21600"/>
                    </a:cubicBezTo>
                  </a:path>
                </a:pathLst>
              </a:custGeom>
              <a:gradFill>
                <a:gsLst>
                  <a:gs pos="0">
                    <a:srgbClr val="3B4142"/>
                  </a:gs>
                  <a:gs pos="18807">
                    <a:srgbClr val="63686B"/>
                  </a:gs>
                  <a:gs pos="35319">
                    <a:srgbClr val="8B8F93"/>
                  </a:gs>
                  <a:gs pos="54082">
                    <a:srgbClr val="9A9DA2"/>
                  </a:gs>
                  <a:gs pos="83486">
                    <a:srgbClr val="A9ACB0"/>
                  </a:gs>
                  <a:gs pos="100000">
                    <a:srgbClr val="464847"/>
                  </a:gs>
                </a:gsLst>
                <a:lin ang="16200000" scaled="0"/>
              </a:gra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34" name="Google Shape;634;p40"/>
              <p:cNvSpPr txBox="1"/>
              <p:nvPr/>
            </p:nvSpPr>
            <p:spPr>
              <a:xfrm>
                <a:off x="0" y="-1"/>
                <a:ext cx="7177831" cy="876066"/>
              </a:xfrm>
              <a:prstGeom prst="rect">
                <a:avLst/>
              </a:prstGeom>
              <a:noFill/>
              <a:ln>
                <a:noFill/>
              </a:ln>
            </p:spPr>
            <p:txBody>
              <a:bodyPr spcFirstLastPara="1" wrap="square" lIns="55550" tIns="55550" rIns="55550" bIns="55550" anchor="ctr" anchorCtr="0">
                <a:spAutoFit/>
              </a:bodyPr>
              <a:lstStyle/>
              <a:p>
                <a:pPr marL="0" marR="0" lvl="0" indent="0" algn="l" rtl="0">
                  <a:lnSpc>
                    <a:spcPct val="93000"/>
                  </a:lnSpc>
                  <a:spcBef>
                    <a:spcPts val="0"/>
                  </a:spcBef>
                  <a:spcAft>
                    <a:spcPts val="0"/>
                  </a:spcAft>
                  <a:buClr>
                    <a:srgbClr val="000000"/>
                  </a:buClr>
                  <a:buSzPts val="5400"/>
                  <a:buFont typeface="Arial"/>
                  <a:buNone/>
                </a:pPr>
                <a:r>
                  <a:rPr lang="en-US" sz="5400" b="0" i="0" u="none" strike="noStrike" cap="none">
                    <a:solidFill>
                      <a:srgbClr val="000000"/>
                    </a:solidFill>
                    <a:latin typeface="Arial"/>
                    <a:ea typeface="Arial"/>
                    <a:cs typeface="Arial"/>
                    <a:sym typeface="Arial"/>
                  </a:rPr>
                  <a:t> </a:t>
                </a:r>
                <a:endParaRPr/>
              </a:p>
            </p:txBody>
          </p:sp>
        </p:grpSp>
        <p:sp>
          <p:nvSpPr>
            <p:cNvPr id="635" name="Google Shape;635;p40"/>
            <p:cNvSpPr/>
            <p:nvPr/>
          </p:nvSpPr>
          <p:spPr>
            <a:xfrm>
              <a:off x="665722" y="40277"/>
              <a:ext cx="5810672" cy="3846033"/>
            </a:xfrm>
            <a:custGeom>
              <a:avLst/>
              <a:gdLst/>
              <a:ahLst/>
              <a:cxnLst/>
              <a:rect l="l" t="t" r="r" b="b"/>
              <a:pathLst>
                <a:path w="21597" h="21600" extrusionOk="0">
                  <a:moveTo>
                    <a:pt x="21081" y="0"/>
                  </a:moveTo>
                  <a:lnTo>
                    <a:pt x="519" y="0"/>
                  </a:lnTo>
                  <a:cubicBezTo>
                    <a:pt x="236" y="0"/>
                    <a:pt x="0" y="351"/>
                    <a:pt x="0" y="787"/>
                  </a:cubicBezTo>
                  <a:lnTo>
                    <a:pt x="0" y="21061"/>
                  </a:lnTo>
                  <a:cubicBezTo>
                    <a:pt x="0" y="21359"/>
                    <a:pt x="161" y="21600"/>
                    <a:pt x="356" y="21600"/>
                  </a:cubicBezTo>
                  <a:lnTo>
                    <a:pt x="21242" y="21600"/>
                  </a:lnTo>
                  <a:cubicBezTo>
                    <a:pt x="21437" y="21600"/>
                    <a:pt x="21597" y="21359"/>
                    <a:pt x="21597" y="21061"/>
                  </a:cubicBezTo>
                  <a:lnTo>
                    <a:pt x="21597" y="782"/>
                  </a:lnTo>
                  <a:cubicBezTo>
                    <a:pt x="21600" y="351"/>
                    <a:pt x="21366" y="0"/>
                    <a:pt x="21081" y="0"/>
                  </a:cubicBezTo>
                </a:path>
              </a:pathLst>
            </a:custGeom>
            <a:solidFill>
              <a:srgbClr val="181A19"/>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sp>
          <p:nvSpPr>
            <p:cNvPr id="636" name="Google Shape;636;p40"/>
            <p:cNvSpPr/>
            <p:nvPr/>
          </p:nvSpPr>
          <p:spPr>
            <a:xfrm>
              <a:off x="841305" y="285902"/>
              <a:ext cx="5458389" cy="3439365"/>
            </a:xfrm>
            <a:custGeom>
              <a:avLst/>
              <a:gdLst/>
              <a:ahLst/>
              <a:cxnLst/>
              <a:rect l="l" t="t" r="r" b="b"/>
              <a:pathLst>
                <a:path w="21600" h="21600" extrusionOk="0">
                  <a:moveTo>
                    <a:pt x="10802" y="21600"/>
                  </a:moveTo>
                  <a:lnTo>
                    <a:pt x="0" y="21600"/>
                  </a:lnTo>
                  <a:lnTo>
                    <a:pt x="0" y="0"/>
                  </a:lnTo>
                  <a:lnTo>
                    <a:pt x="21600" y="0"/>
                  </a:lnTo>
                  <a:lnTo>
                    <a:pt x="21600" y="21600"/>
                  </a:lnTo>
                  <a:lnTo>
                    <a:pt x="10802" y="21600"/>
                  </a:lnTo>
                </a:path>
              </a:pathLst>
            </a:custGeom>
            <a:solidFill>
              <a:srgbClr val="3D3D3F"/>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sp>
          <p:nvSpPr>
            <p:cNvPr id="637" name="Google Shape;637;p40"/>
            <p:cNvSpPr/>
            <p:nvPr/>
          </p:nvSpPr>
          <p:spPr>
            <a:xfrm>
              <a:off x="3549581" y="139795"/>
              <a:ext cx="45862" cy="45867"/>
            </a:xfrm>
            <a:custGeom>
              <a:avLst/>
              <a:gdLst/>
              <a:ahLst/>
              <a:cxnLst/>
              <a:rect l="l" t="t" r="r" b="b"/>
              <a:pathLst>
                <a:path w="21600" h="21600" extrusionOk="0">
                  <a:moveTo>
                    <a:pt x="21600" y="10693"/>
                  </a:moveTo>
                  <a:cubicBezTo>
                    <a:pt x="21600" y="12618"/>
                    <a:pt x="21168" y="14329"/>
                    <a:pt x="20088" y="16040"/>
                  </a:cubicBezTo>
                  <a:cubicBezTo>
                    <a:pt x="19224" y="17750"/>
                    <a:pt x="18144" y="19034"/>
                    <a:pt x="16416" y="20103"/>
                  </a:cubicBezTo>
                  <a:cubicBezTo>
                    <a:pt x="14472" y="20958"/>
                    <a:pt x="12960" y="21600"/>
                    <a:pt x="11016" y="21600"/>
                  </a:cubicBezTo>
                  <a:cubicBezTo>
                    <a:pt x="9072" y="21600"/>
                    <a:pt x="7344" y="20958"/>
                    <a:pt x="5616" y="20103"/>
                  </a:cubicBezTo>
                  <a:cubicBezTo>
                    <a:pt x="3672" y="19034"/>
                    <a:pt x="2376" y="17750"/>
                    <a:pt x="1512" y="16040"/>
                  </a:cubicBezTo>
                  <a:cubicBezTo>
                    <a:pt x="432" y="14329"/>
                    <a:pt x="0" y="12618"/>
                    <a:pt x="0" y="10693"/>
                  </a:cubicBezTo>
                  <a:cubicBezTo>
                    <a:pt x="0" y="8768"/>
                    <a:pt x="432" y="7057"/>
                    <a:pt x="1512" y="5347"/>
                  </a:cubicBezTo>
                  <a:cubicBezTo>
                    <a:pt x="2376" y="3636"/>
                    <a:pt x="3672" y="2352"/>
                    <a:pt x="5616" y="1497"/>
                  </a:cubicBezTo>
                  <a:cubicBezTo>
                    <a:pt x="7344" y="428"/>
                    <a:pt x="9072" y="0"/>
                    <a:pt x="11016" y="0"/>
                  </a:cubicBezTo>
                  <a:cubicBezTo>
                    <a:pt x="12960" y="0"/>
                    <a:pt x="14472" y="428"/>
                    <a:pt x="16416" y="1497"/>
                  </a:cubicBezTo>
                  <a:cubicBezTo>
                    <a:pt x="18144" y="2352"/>
                    <a:pt x="19224" y="3636"/>
                    <a:pt x="20088" y="5347"/>
                  </a:cubicBezTo>
                  <a:cubicBezTo>
                    <a:pt x="21168" y="7057"/>
                    <a:pt x="21600" y="8768"/>
                    <a:pt x="21600" y="10693"/>
                  </a:cubicBezTo>
                </a:path>
              </a:pathLst>
            </a:custGeom>
            <a:solidFill>
              <a:srgbClr val="4C4D4B"/>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sp>
          <p:nvSpPr>
            <p:cNvPr id="638" name="Google Shape;638;p40"/>
            <p:cNvSpPr/>
            <p:nvPr/>
          </p:nvSpPr>
          <p:spPr>
            <a:xfrm>
              <a:off x="3549581" y="147572"/>
              <a:ext cx="35792" cy="34918"/>
            </a:xfrm>
            <a:custGeom>
              <a:avLst/>
              <a:gdLst/>
              <a:ahLst/>
              <a:cxnLst/>
              <a:rect l="l" t="t" r="r" b="b"/>
              <a:pathLst>
                <a:path w="21600" h="21076" extrusionOk="0">
                  <a:moveTo>
                    <a:pt x="0" y="12380"/>
                  </a:moveTo>
                  <a:cubicBezTo>
                    <a:pt x="0" y="13502"/>
                    <a:pt x="0" y="14624"/>
                    <a:pt x="831" y="16588"/>
                  </a:cubicBezTo>
                  <a:cubicBezTo>
                    <a:pt x="3046" y="19393"/>
                    <a:pt x="6646" y="21076"/>
                    <a:pt x="9969" y="21076"/>
                  </a:cubicBezTo>
                  <a:cubicBezTo>
                    <a:pt x="16338" y="21076"/>
                    <a:pt x="21600" y="16027"/>
                    <a:pt x="21600" y="10136"/>
                  </a:cubicBezTo>
                  <a:cubicBezTo>
                    <a:pt x="21600" y="5928"/>
                    <a:pt x="19385" y="1720"/>
                    <a:pt x="15785" y="37"/>
                  </a:cubicBezTo>
                  <a:cubicBezTo>
                    <a:pt x="15231" y="37"/>
                    <a:pt x="14123" y="37"/>
                    <a:pt x="13569" y="37"/>
                  </a:cubicBezTo>
                  <a:cubicBezTo>
                    <a:pt x="5815" y="-524"/>
                    <a:pt x="0" y="5367"/>
                    <a:pt x="0" y="12380"/>
                  </a:cubicBezTo>
                </a:path>
              </a:pathLst>
            </a:custGeom>
            <a:solidFill>
              <a:srgbClr val="0E0D0C"/>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grpSp>
      <p:sp>
        <p:nvSpPr>
          <p:cNvPr id="639" name="Google Shape;639;p40"/>
          <p:cNvSpPr>
            <a:spLocks noGrp="1"/>
          </p:cNvSpPr>
          <p:nvPr>
            <p:ph type="pic" idx="2"/>
          </p:nvPr>
        </p:nvSpPr>
        <p:spPr>
          <a:xfrm>
            <a:off x="1136981" y="3118960"/>
            <a:ext cx="5498438" cy="3439365"/>
          </a:xfrm>
          <a:prstGeom prst="rect">
            <a:avLst/>
          </a:prstGeom>
          <a:noFill/>
          <a:ln>
            <a:noFill/>
          </a:ln>
        </p:spPr>
      </p:sp>
      <p:sp>
        <p:nvSpPr>
          <p:cNvPr id="640" name="Google Shape;640;p40"/>
          <p:cNvSpPr txBox="1">
            <a:spLocks noGrp="1"/>
          </p:cNvSpPr>
          <p:nvPr>
            <p:ph type="title"/>
          </p:nvPr>
        </p:nvSpPr>
        <p:spPr>
          <a:xfrm>
            <a:off x="931191" y="2177027"/>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641" name="Google Shape;641;p40"/>
          <p:cNvSpPr txBox="1">
            <a:spLocks noGrp="1"/>
          </p:cNvSpPr>
          <p:nvPr>
            <p:ph type="body" idx="1"/>
          </p:nvPr>
        </p:nvSpPr>
        <p:spPr>
          <a:xfrm>
            <a:off x="931862" y="7162800"/>
            <a:ext cx="5870576" cy="373908"/>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42" name="Google Shape;642;p40"/>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marR="0" lvl="0" indent="0" algn="ctr">
              <a:lnSpc>
                <a:spcPct val="100000"/>
              </a:lnSpc>
              <a:spcBef>
                <a:spcPts val="0"/>
              </a:spcBef>
              <a:spcAft>
                <a:spcPts val="0"/>
              </a:spcAft>
              <a:buClr>
                <a:srgbClr val="000000"/>
              </a:buClr>
              <a:buSzPts val="1000"/>
              <a:buFont typeface="Inter"/>
              <a:buNone/>
              <a:defRPr>
                <a:solidFill>
                  <a:srgbClr val="000000"/>
                </a:solidFill>
              </a:defRPr>
            </a:lvl1pPr>
            <a:lvl2pPr marL="0" marR="0" lvl="1" indent="0" algn="ctr">
              <a:lnSpc>
                <a:spcPct val="100000"/>
              </a:lnSpc>
              <a:spcBef>
                <a:spcPts val="0"/>
              </a:spcBef>
              <a:spcAft>
                <a:spcPts val="0"/>
              </a:spcAft>
              <a:buClr>
                <a:srgbClr val="000000"/>
              </a:buClr>
              <a:buSzPts val="1000"/>
              <a:buFont typeface="Inter"/>
              <a:buNone/>
              <a:defRPr>
                <a:solidFill>
                  <a:srgbClr val="000000"/>
                </a:solidFill>
              </a:defRPr>
            </a:lvl2pPr>
            <a:lvl3pPr marL="0" marR="0" lvl="2" indent="0" algn="ctr">
              <a:lnSpc>
                <a:spcPct val="100000"/>
              </a:lnSpc>
              <a:spcBef>
                <a:spcPts val="0"/>
              </a:spcBef>
              <a:spcAft>
                <a:spcPts val="0"/>
              </a:spcAft>
              <a:buClr>
                <a:srgbClr val="000000"/>
              </a:buClr>
              <a:buSzPts val="1000"/>
              <a:buFont typeface="Inter"/>
              <a:buNone/>
              <a:defRPr>
                <a:solidFill>
                  <a:srgbClr val="000000"/>
                </a:solidFill>
              </a:defRPr>
            </a:lvl3pPr>
            <a:lvl4pPr marL="0" marR="0" lvl="3" indent="0" algn="ctr">
              <a:lnSpc>
                <a:spcPct val="100000"/>
              </a:lnSpc>
              <a:spcBef>
                <a:spcPts val="0"/>
              </a:spcBef>
              <a:spcAft>
                <a:spcPts val="0"/>
              </a:spcAft>
              <a:buClr>
                <a:srgbClr val="000000"/>
              </a:buClr>
              <a:buSzPts val="1000"/>
              <a:buFont typeface="Inter"/>
              <a:buNone/>
              <a:defRPr>
                <a:solidFill>
                  <a:srgbClr val="000000"/>
                </a:solidFill>
              </a:defRPr>
            </a:lvl4pPr>
            <a:lvl5pPr marL="0" marR="0" lvl="4" indent="0" algn="ctr">
              <a:lnSpc>
                <a:spcPct val="100000"/>
              </a:lnSpc>
              <a:spcBef>
                <a:spcPts val="0"/>
              </a:spcBef>
              <a:spcAft>
                <a:spcPts val="0"/>
              </a:spcAft>
              <a:buClr>
                <a:srgbClr val="000000"/>
              </a:buClr>
              <a:buSzPts val="1000"/>
              <a:buFont typeface="Inter"/>
              <a:buNone/>
              <a:defRPr>
                <a:solidFill>
                  <a:srgbClr val="000000"/>
                </a:solidFill>
              </a:defRPr>
            </a:lvl5pPr>
            <a:lvl6pPr marL="0" marR="0" lvl="5" indent="0" algn="ctr">
              <a:lnSpc>
                <a:spcPct val="100000"/>
              </a:lnSpc>
              <a:spcBef>
                <a:spcPts val="0"/>
              </a:spcBef>
              <a:spcAft>
                <a:spcPts val="0"/>
              </a:spcAft>
              <a:buClr>
                <a:srgbClr val="000000"/>
              </a:buClr>
              <a:buSzPts val="1000"/>
              <a:buFont typeface="Inter"/>
              <a:buNone/>
              <a:defRPr>
                <a:solidFill>
                  <a:srgbClr val="000000"/>
                </a:solidFill>
              </a:defRPr>
            </a:lvl6pPr>
            <a:lvl7pPr marL="0" marR="0" lvl="6" indent="0" algn="ctr">
              <a:lnSpc>
                <a:spcPct val="100000"/>
              </a:lnSpc>
              <a:spcBef>
                <a:spcPts val="0"/>
              </a:spcBef>
              <a:spcAft>
                <a:spcPts val="0"/>
              </a:spcAft>
              <a:buClr>
                <a:srgbClr val="000000"/>
              </a:buClr>
              <a:buSzPts val="1000"/>
              <a:buFont typeface="Inter"/>
              <a:buNone/>
              <a:defRPr>
                <a:solidFill>
                  <a:srgbClr val="000000"/>
                </a:solidFill>
              </a:defRPr>
            </a:lvl7pPr>
            <a:lvl8pPr marL="0" marR="0" lvl="7" indent="0" algn="ctr">
              <a:lnSpc>
                <a:spcPct val="100000"/>
              </a:lnSpc>
              <a:spcBef>
                <a:spcPts val="0"/>
              </a:spcBef>
              <a:spcAft>
                <a:spcPts val="0"/>
              </a:spcAft>
              <a:buClr>
                <a:srgbClr val="000000"/>
              </a:buClr>
              <a:buSzPts val="1000"/>
              <a:buFont typeface="Inter"/>
              <a:buNone/>
              <a:defRPr>
                <a:solidFill>
                  <a:srgbClr val="000000"/>
                </a:solidFill>
              </a:defRPr>
            </a:lvl8pPr>
            <a:lvl9pPr marL="0" marR="0" lvl="8" indent="0" algn="ctr">
              <a:lnSpc>
                <a:spcPct val="100000"/>
              </a:lnSpc>
              <a:spcBef>
                <a:spcPts val="0"/>
              </a:spcBef>
              <a:spcAft>
                <a:spcPts val="0"/>
              </a:spcAft>
              <a:buClr>
                <a:srgbClr val="000000"/>
              </a:buClr>
              <a:buSzPts val="1000"/>
              <a:buFont typeface="Inter"/>
              <a:buNone/>
              <a:defRPr>
                <a:solidFill>
                  <a:srgbClr val="000000"/>
                </a:solidFill>
              </a:defRPr>
            </a:lvl9pPr>
          </a:lstStyle>
          <a:p>
            <a:pPr marL="0" lvl="0" indent="0" algn="ctr" rtl="0">
              <a:spcBef>
                <a:spcPts val="0"/>
              </a:spcBef>
              <a:spcAft>
                <a:spcPts val="0"/>
              </a:spcAft>
              <a:buNone/>
            </a:pPr>
            <a:fld id="{00000000-1234-1234-1234-123412341234}" type="slidenum">
              <a:rPr lang="en-US"/>
              <a:t>‹#›</a:t>
            </a:fld>
            <a:endParaRPr>
              <a:solidFill>
                <a:srgbClr val="888888"/>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obile Placeholder + Title and Text">
  <p:cSld name="Mobile Placeholder + Title and Text">
    <p:spTree>
      <p:nvGrpSpPr>
        <p:cNvPr id="1" name="Shape 643"/>
        <p:cNvGrpSpPr/>
        <p:nvPr/>
      </p:nvGrpSpPr>
      <p:grpSpPr>
        <a:xfrm>
          <a:off x="0" y="0"/>
          <a:ext cx="0" cy="0"/>
          <a:chOff x="0" y="0"/>
          <a:chExt cx="0" cy="0"/>
        </a:xfrm>
      </p:grpSpPr>
      <p:sp>
        <p:nvSpPr>
          <p:cNvPr id="644" name="Google Shape;644;p41"/>
          <p:cNvSpPr/>
          <p:nvPr/>
        </p:nvSpPr>
        <p:spPr>
          <a:xfrm>
            <a:off x="2177143" y="8400953"/>
            <a:ext cx="3418117" cy="666847"/>
          </a:xfrm>
          <a:prstGeom prst="roundRect">
            <a:avLst>
              <a:gd name="adj" fmla="val 50000"/>
            </a:avLst>
          </a:prstGeom>
          <a:gradFill>
            <a:gsLst>
              <a:gs pos="0">
                <a:srgbClr val="000000">
                  <a:alpha val="61176"/>
                </a:srgbClr>
              </a:gs>
              <a:gs pos="100000">
                <a:srgbClr val="000000">
                  <a:alpha val="10196"/>
                </a:srgbClr>
              </a:gs>
            </a:gsLst>
            <a:path path="circle">
              <a:fillToRect r="100000" b="100000"/>
            </a:path>
            <a:tileRect l="-100000" t="-10000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grpSp>
        <p:nvGrpSpPr>
          <p:cNvPr id="645" name="Google Shape;645;p41"/>
          <p:cNvGrpSpPr/>
          <p:nvPr/>
        </p:nvGrpSpPr>
        <p:grpSpPr>
          <a:xfrm>
            <a:off x="2285998" y="2356629"/>
            <a:ext cx="3200403" cy="6417357"/>
            <a:chOff x="-1" y="-1"/>
            <a:chExt cx="3200401" cy="6417355"/>
          </a:xfrm>
        </p:grpSpPr>
        <p:sp>
          <p:nvSpPr>
            <p:cNvPr id="646" name="Google Shape;646;p41"/>
            <p:cNvSpPr/>
            <p:nvPr/>
          </p:nvSpPr>
          <p:spPr>
            <a:xfrm>
              <a:off x="-1" y="832286"/>
              <a:ext cx="77252" cy="238192"/>
            </a:xfrm>
            <a:custGeom>
              <a:avLst/>
              <a:gdLst/>
              <a:ahLst/>
              <a:cxnLst/>
              <a:rect l="l" t="t" r="r" b="b"/>
              <a:pathLst>
                <a:path w="21600" h="21600" extrusionOk="0">
                  <a:moveTo>
                    <a:pt x="21600" y="21600"/>
                  </a:moveTo>
                  <a:lnTo>
                    <a:pt x="5400" y="21600"/>
                  </a:lnTo>
                  <a:cubicBezTo>
                    <a:pt x="2314" y="21600"/>
                    <a:pt x="0" y="20933"/>
                    <a:pt x="0" y="19932"/>
                  </a:cubicBezTo>
                  <a:lnTo>
                    <a:pt x="0" y="1668"/>
                  </a:lnTo>
                  <a:cubicBezTo>
                    <a:pt x="0" y="667"/>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47" name="Google Shape;647;p41"/>
            <p:cNvSpPr/>
            <p:nvPr/>
          </p:nvSpPr>
          <p:spPr>
            <a:xfrm>
              <a:off x="-1" y="1362927"/>
              <a:ext cx="93806" cy="450632"/>
            </a:xfrm>
            <a:custGeom>
              <a:avLst/>
              <a:gdLst/>
              <a:ahLst/>
              <a:cxnLst/>
              <a:rect l="l" t="t" r="r" b="b"/>
              <a:pathLst>
                <a:path w="21600" h="21600" extrusionOk="0">
                  <a:moveTo>
                    <a:pt x="21600" y="21600"/>
                  </a:moveTo>
                  <a:lnTo>
                    <a:pt x="4447" y="21600"/>
                  </a:lnTo>
                  <a:cubicBezTo>
                    <a:pt x="1906" y="21600"/>
                    <a:pt x="0" y="21247"/>
                    <a:pt x="0" y="20718"/>
                  </a:cubicBezTo>
                  <a:lnTo>
                    <a:pt x="0" y="882"/>
                  </a:lnTo>
                  <a:cubicBezTo>
                    <a:pt x="0" y="353"/>
                    <a:pt x="1906" y="0"/>
                    <a:pt x="4447"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48" name="Google Shape;648;p41"/>
            <p:cNvSpPr/>
            <p:nvPr/>
          </p:nvSpPr>
          <p:spPr>
            <a:xfrm>
              <a:off x="-1" y="1935873"/>
              <a:ext cx="77252" cy="438677"/>
            </a:xfrm>
            <a:custGeom>
              <a:avLst/>
              <a:gdLst/>
              <a:ahLst/>
              <a:cxnLst/>
              <a:rect l="l" t="t" r="r" b="b"/>
              <a:pathLst>
                <a:path w="21600" h="21600" extrusionOk="0">
                  <a:moveTo>
                    <a:pt x="21600" y="21600"/>
                  </a:moveTo>
                  <a:lnTo>
                    <a:pt x="5400" y="21600"/>
                  </a:lnTo>
                  <a:cubicBezTo>
                    <a:pt x="2314" y="21600"/>
                    <a:pt x="0" y="21238"/>
                    <a:pt x="0" y="20694"/>
                  </a:cubicBezTo>
                  <a:lnTo>
                    <a:pt x="0" y="906"/>
                  </a:lnTo>
                  <a:cubicBezTo>
                    <a:pt x="0" y="362"/>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49" name="Google Shape;649;p41"/>
            <p:cNvSpPr/>
            <p:nvPr/>
          </p:nvSpPr>
          <p:spPr>
            <a:xfrm>
              <a:off x="3134184" y="1453054"/>
              <a:ext cx="66216" cy="781708"/>
            </a:xfrm>
            <a:custGeom>
              <a:avLst/>
              <a:gdLst/>
              <a:ahLst/>
              <a:cxnLst/>
              <a:rect l="l" t="t" r="r" b="b"/>
              <a:pathLst>
                <a:path w="21600" h="21600" extrusionOk="0">
                  <a:moveTo>
                    <a:pt x="15300" y="21600"/>
                  </a:moveTo>
                  <a:lnTo>
                    <a:pt x="0" y="21600"/>
                  </a:lnTo>
                  <a:lnTo>
                    <a:pt x="0" y="0"/>
                  </a:lnTo>
                  <a:lnTo>
                    <a:pt x="15300" y="0"/>
                  </a:lnTo>
                  <a:cubicBezTo>
                    <a:pt x="19200" y="0"/>
                    <a:pt x="21600" y="381"/>
                    <a:pt x="21600" y="864"/>
                  </a:cubicBezTo>
                  <a:lnTo>
                    <a:pt x="21600" y="20711"/>
                  </a:lnTo>
                  <a:cubicBezTo>
                    <a:pt x="21600" y="21143"/>
                    <a:pt x="18600" y="21600"/>
                    <a:pt x="15300" y="21600"/>
                  </a:cubicBez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0" name="Google Shape;650;p41"/>
            <p:cNvSpPr/>
            <p:nvPr/>
          </p:nvSpPr>
          <p:spPr>
            <a:xfrm>
              <a:off x="28508" y="-1"/>
              <a:ext cx="3134186" cy="6417355"/>
            </a:xfrm>
            <a:custGeom>
              <a:avLst/>
              <a:gdLst/>
              <a:ahLst/>
              <a:cxnLst/>
              <a:rect l="l" t="t" r="r" b="b"/>
              <a:pathLst>
                <a:path w="21600" h="21600" extrusionOk="0">
                  <a:moveTo>
                    <a:pt x="0" y="1529"/>
                  </a:moveTo>
                  <a:cubicBezTo>
                    <a:pt x="0" y="684"/>
                    <a:pt x="1401" y="0"/>
                    <a:pt x="3131" y="0"/>
                  </a:cubicBezTo>
                  <a:lnTo>
                    <a:pt x="18469" y="0"/>
                  </a:lnTo>
                  <a:cubicBezTo>
                    <a:pt x="20199" y="0"/>
                    <a:pt x="21600" y="684"/>
                    <a:pt x="21600" y="1529"/>
                  </a:cubicBezTo>
                  <a:lnTo>
                    <a:pt x="21600" y="20071"/>
                  </a:lnTo>
                  <a:cubicBezTo>
                    <a:pt x="21600" y="20916"/>
                    <a:pt x="20199" y="21600"/>
                    <a:pt x="18469" y="21600"/>
                  </a:cubicBezTo>
                  <a:lnTo>
                    <a:pt x="3131" y="21600"/>
                  </a:lnTo>
                  <a:cubicBezTo>
                    <a:pt x="1401" y="21600"/>
                    <a:pt x="0" y="20916"/>
                    <a:pt x="0" y="20071"/>
                  </a:cubicBezTo>
                  <a:lnTo>
                    <a:pt x="0" y="152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1" name="Google Shape;651;p41"/>
            <p:cNvSpPr/>
            <p:nvPr/>
          </p:nvSpPr>
          <p:spPr>
            <a:xfrm>
              <a:off x="81848" y="22990"/>
              <a:ext cx="3028427" cy="6371373"/>
            </a:xfrm>
            <a:custGeom>
              <a:avLst/>
              <a:gdLst/>
              <a:ahLst/>
              <a:cxnLst/>
              <a:rect l="l" t="t" r="r" b="b"/>
              <a:pathLst>
                <a:path w="21600" h="21600" extrusionOk="0">
                  <a:moveTo>
                    <a:pt x="0" y="1540"/>
                  </a:moveTo>
                  <a:cubicBezTo>
                    <a:pt x="0" y="689"/>
                    <a:pt x="1450" y="0"/>
                    <a:pt x="3240" y="0"/>
                  </a:cubicBezTo>
                  <a:lnTo>
                    <a:pt x="18360" y="0"/>
                  </a:lnTo>
                  <a:cubicBezTo>
                    <a:pt x="20150" y="0"/>
                    <a:pt x="21600" y="689"/>
                    <a:pt x="21600" y="1540"/>
                  </a:cubicBezTo>
                  <a:lnTo>
                    <a:pt x="21600" y="20060"/>
                  </a:lnTo>
                  <a:cubicBezTo>
                    <a:pt x="21600" y="20911"/>
                    <a:pt x="20150" y="21600"/>
                    <a:pt x="18360" y="21600"/>
                  </a:cubicBezTo>
                  <a:lnTo>
                    <a:pt x="3240" y="21600"/>
                  </a:lnTo>
                  <a:cubicBezTo>
                    <a:pt x="1450" y="21600"/>
                    <a:pt x="0" y="20911"/>
                    <a:pt x="0" y="20060"/>
                  </a:cubicBezTo>
                  <a:lnTo>
                    <a:pt x="0" y="1540"/>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2" name="Google Shape;652;p41"/>
            <p:cNvSpPr/>
            <p:nvPr/>
          </p:nvSpPr>
          <p:spPr>
            <a:xfrm>
              <a:off x="53339" y="51499"/>
              <a:ext cx="3085445" cy="6314354"/>
            </a:xfrm>
            <a:custGeom>
              <a:avLst/>
              <a:gdLst/>
              <a:ahLst/>
              <a:cxnLst/>
              <a:rect l="l" t="t" r="r" b="b"/>
              <a:pathLst>
                <a:path w="21600" h="21600" extrusionOk="0">
                  <a:moveTo>
                    <a:pt x="0" y="1554"/>
                  </a:moveTo>
                  <a:cubicBezTo>
                    <a:pt x="0" y="695"/>
                    <a:pt x="1423" y="0"/>
                    <a:pt x="3180" y="0"/>
                  </a:cubicBezTo>
                  <a:lnTo>
                    <a:pt x="18420" y="0"/>
                  </a:lnTo>
                  <a:cubicBezTo>
                    <a:pt x="20177" y="0"/>
                    <a:pt x="21600" y="695"/>
                    <a:pt x="21600" y="1554"/>
                  </a:cubicBezTo>
                  <a:lnTo>
                    <a:pt x="21600" y="20046"/>
                  </a:lnTo>
                  <a:cubicBezTo>
                    <a:pt x="21600" y="20905"/>
                    <a:pt x="20177" y="21600"/>
                    <a:pt x="18420" y="21600"/>
                  </a:cubicBezTo>
                  <a:lnTo>
                    <a:pt x="3180" y="21600"/>
                  </a:lnTo>
                  <a:cubicBezTo>
                    <a:pt x="1423" y="21600"/>
                    <a:pt x="0" y="20905"/>
                    <a:pt x="0" y="20046"/>
                  </a:cubicBezTo>
                  <a:lnTo>
                    <a:pt x="0" y="155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3" name="Google Shape;653;p41"/>
            <p:cNvSpPr/>
            <p:nvPr/>
          </p:nvSpPr>
          <p:spPr>
            <a:xfrm>
              <a:off x="756876" y="97482"/>
              <a:ext cx="1676532" cy="273139"/>
            </a:xfrm>
            <a:custGeom>
              <a:avLst/>
              <a:gdLst/>
              <a:ahLst/>
              <a:cxnLst/>
              <a:rect l="l" t="t" r="r" b="b"/>
              <a:pathLst>
                <a:path w="21600" h="21600" extrusionOk="0">
                  <a:moveTo>
                    <a:pt x="47" y="4436"/>
                  </a:moveTo>
                  <a:lnTo>
                    <a:pt x="0" y="4436"/>
                  </a:lnTo>
                  <a:cubicBezTo>
                    <a:pt x="237" y="4436"/>
                    <a:pt x="462" y="4945"/>
                    <a:pt x="640" y="6036"/>
                  </a:cubicBezTo>
                  <a:cubicBezTo>
                    <a:pt x="735" y="6618"/>
                    <a:pt x="806" y="7273"/>
                    <a:pt x="853" y="8000"/>
                  </a:cubicBezTo>
                  <a:cubicBezTo>
                    <a:pt x="865" y="9673"/>
                    <a:pt x="900" y="11200"/>
                    <a:pt x="960" y="12655"/>
                  </a:cubicBezTo>
                  <a:cubicBezTo>
                    <a:pt x="1161" y="16509"/>
                    <a:pt x="1659" y="19564"/>
                    <a:pt x="2287" y="20800"/>
                  </a:cubicBezTo>
                  <a:cubicBezTo>
                    <a:pt x="2737" y="21600"/>
                    <a:pt x="3223" y="21600"/>
                    <a:pt x="3957" y="21600"/>
                  </a:cubicBezTo>
                  <a:lnTo>
                    <a:pt x="17643" y="21600"/>
                  </a:lnTo>
                  <a:cubicBezTo>
                    <a:pt x="18377" y="21600"/>
                    <a:pt x="18851" y="21600"/>
                    <a:pt x="19313" y="20800"/>
                  </a:cubicBezTo>
                  <a:cubicBezTo>
                    <a:pt x="19941" y="19564"/>
                    <a:pt x="20439" y="16509"/>
                    <a:pt x="20640" y="12655"/>
                  </a:cubicBezTo>
                  <a:cubicBezTo>
                    <a:pt x="20711" y="11273"/>
                    <a:pt x="20735" y="9745"/>
                    <a:pt x="20747" y="8000"/>
                  </a:cubicBezTo>
                  <a:cubicBezTo>
                    <a:pt x="20794" y="7273"/>
                    <a:pt x="20865" y="6618"/>
                    <a:pt x="20960" y="6036"/>
                  </a:cubicBezTo>
                  <a:cubicBezTo>
                    <a:pt x="21138" y="4945"/>
                    <a:pt x="21375" y="4436"/>
                    <a:pt x="21600" y="4436"/>
                  </a:cubicBezTo>
                  <a:lnTo>
                    <a:pt x="21576" y="4436"/>
                  </a:lnTo>
                  <a:lnTo>
                    <a:pt x="21576" y="0"/>
                  </a:lnTo>
                  <a:lnTo>
                    <a:pt x="47" y="0"/>
                  </a:lnTo>
                  <a:lnTo>
                    <a:pt x="47" y="4436"/>
                  </a:lnTo>
                  <a:close/>
                  <a:moveTo>
                    <a:pt x="17394" y="10691"/>
                  </a:moveTo>
                  <a:cubicBezTo>
                    <a:pt x="17406" y="9964"/>
                    <a:pt x="17441" y="9236"/>
                    <a:pt x="17512" y="8582"/>
                  </a:cubicBezTo>
                  <a:cubicBezTo>
                    <a:pt x="17583" y="7927"/>
                    <a:pt x="17666" y="7418"/>
                    <a:pt x="17797" y="7055"/>
                  </a:cubicBezTo>
                  <a:cubicBezTo>
                    <a:pt x="17915" y="6764"/>
                    <a:pt x="18034" y="6545"/>
                    <a:pt x="18164" y="6618"/>
                  </a:cubicBezTo>
                  <a:cubicBezTo>
                    <a:pt x="18294" y="6691"/>
                    <a:pt x="18401" y="6909"/>
                    <a:pt x="18508" y="7345"/>
                  </a:cubicBezTo>
                  <a:cubicBezTo>
                    <a:pt x="18602" y="7782"/>
                    <a:pt x="18685" y="8364"/>
                    <a:pt x="18756" y="9091"/>
                  </a:cubicBezTo>
                  <a:cubicBezTo>
                    <a:pt x="18804" y="9818"/>
                    <a:pt x="18839" y="10618"/>
                    <a:pt x="18827" y="11345"/>
                  </a:cubicBezTo>
                  <a:cubicBezTo>
                    <a:pt x="18816" y="12145"/>
                    <a:pt x="18780" y="12800"/>
                    <a:pt x="18709" y="13455"/>
                  </a:cubicBezTo>
                  <a:cubicBezTo>
                    <a:pt x="18638" y="14109"/>
                    <a:pt x="18543" y="14691"/>
                    <a:pt x="18425" y="14982"/>
                  </a:cubicBezTo>
                  <a:cubicBezTo>
                    <a:pt x="18306" y="15345"/>
                    <a:pt x="18176" y="15491"/>
                    <a:pt x="18057" y="15418"/>
                  </a:cubicBezTo>
                  <a:cubicBezTo>
                    <a:pt x="17927" y="15345"/>
                    <a:pt x="17820" y="15127"/>
                    <a:pt x="17714" y="14691"/>
                  </a:cubicBezTo>
                  <a:cubicBezTo>
                    <a:pt x="17607" y="14254"/>
                    <a:pt x="17512" y="13673"/>
                    <a:pt x="17465" y="12945"/>
                  </a:cubicBezTo>
                  <a:cubicBezTo>
                    <a:pt x="17406" y="12218"/>
                    <a:pt x="17382" y="11564"/>
                    <a:pt x="17394" y="10691"/>
                  </a:cubicBezTo>
                  <a:close/>
                  <a:moveTo>
                    <a:pt x="14953" y="10764"/>
                  </a:moveTo>
                  <a:cubicBezTo>
                    <a:pt x="14965" y="10182"/>
                    <a:pt x="14988" y="9673"/>
                    <a:pt x="15048" y="9164"/>
                  </a:cubicBezTo>
                  <a:cubicBezTo>
                    <a:pt x="15107" y="8655"/>
                    <a:pt x="15166" y="8291"/>
                    <a:pt x="15261" y="8000"/>
                  </a:cubicBezTo>
                  <a:cubicBezTo>
                    <a:pt x="15356" y="7782"/>
                    <a:pt x="15439" y="7636"/>
                    <a:pt x="15534" y="7636"/>
                  </a:cubicBezTo>
                  <a:cubicBezTo>
                    <a:pt x="15628" y="7709"/>
                    <a:pt x="15711" y="7855"/>
                    <a:pt x="15782" y="8218"/>
                  </a:cubicBezTo>
                  <a:cubicBezTo>
                    <a:pt x="15853" y="8582"/>
                    <a:pt x="15913" y="8945"/>
                    <a:pt x="15960" y="9527"/>
                  </a:cubicBezTo>
                  <a:cubicBezTo>
                    <a:pt x="15996" y="10109"/>
                    <a:pt x="16019" y="10691"/>
                    <a:pt x="16019" y="11200"/>
                  </a:cubicBezTo>
                  <a:cubicBezTo>
                    <a:pt x="16007" y="11855"/>
                    <a:pt x="15984" y="12291"/>
                    <a:pt x="15925" y="12800"/>
                  </a:cubicBezTo>
                  <a:cubicBezTo>
                    <a:pt x="15865" y="13309"/>
                    <a:pt x="15794" y="13673"/>
                    <a:pt x="15711" y="13964"/>
                  </a:cubicBezTo>
                  <a:cubicBezTo>
                    <a:pt x="15616" y="14254"/>
                    <a:pt x="15534" y="14327"/>
                    <a:pt x="15439" y="14327"/>
                  </a:cubicBezTo>
                  <a:cubicBezTo>
                    <a:pt x="15344" y="14254"/>
                    <a:pt x="15261" y="14109"/>
                    <a:pt x="15190" y="13745"/>
                  </a:cubicBezTo>
                  <a:cubicBezTo>
                    <a:pt x="15107" y="13382"/>
                    <a:pt x="15048" y="13018"/>
                    <a:pt x="15012" y="12436"/>
                  </a:cubicBezTo>
                  <a:cubicBezTo>
                    <a:pt x="14953" y="11927"/>
                    <a:pt x="14941" y="11418"/>
                    <a:pt x="14953" y="10764"/>
                  </a:cubicBezTo>
                  <a:close/>
                  <a:moveTo>
                    <a:pt x="8460" y="2691"/>
                  </a:moveTo>
                  <a:lnTo>
                    <a:pt x="13247" y="2691"/>
                  </a:lnTo>
                  <a:cubicBezTo>
                    <a:pt x="13401" y="2691"/>
                    <a:pt x="13507" y="3418"/>
                    <a:pt x="13507" y="4509"/>
                  </a:cubicBezTo>
                  <a:cubicBezTo>
                    <a:pt x="13507" y="5455"/>
                    <a:pt x="13389" y="6327"/>
                    <a:pt x="13247" y="6327"/>
                  </a:cubicBezTo>
                  <a:lnTo>
                    <a:pt x="8460" y="6327"/>
                  </a:lnTo>
                  <a:cubicBezTo>
                    <a:pt x="8306" y="6327"/>
                    <a:pt x="8187" y="5600"/>
                    <a:pt x="8187" y="4509"/>
                  </a:cubicBezTo>
                  <a:cubicBezTo>
                    <a:pt x="8187" y="3418"/>
                    <a:pt x="8294" y="2691"/>
                    <a:pt x="8460" y="2691"/>
                  </a:cubicBezTo>
                  <a:close/>
                  <a:moveTo>
                    <a:pt x="8460" y="9891"/>
                  </a:moveTo>
                  <a:lnTo>
                    <a:pt x="13247" y="9891"/>
                  </a:lnTo>
                  <a:cubicBezTo>
                    <a:pt x="13401" y="9891"/>
                    <a:pt x="13507" y="10400"/>
                    <a:pt x="13507" y="11127"/>
                  </a:cubicBezTo>
                  <a:cubicBezTo>
                    <a:pt x="13507" y="11782"/>
                    <a:pt x="13389" y="12364"/>
                    <a:pt x="13247" y="12364"/>
                  </a:cubicBezTo>
                  <a:lnTo>
                    <a:pt x="8460" y="12364"/>
                  </a:lnTo>
                  <a:cubicBezTo>
                    <a:pt x="8306" y="12364"/>
                    <a:pt x="8187" y="11855"/>
                    <a:pt x="8187" y="11127"/>
                  </a:cubicBezTo>
                  <a:cubicBezTo>
                    <a:pt x="8176" y="10400"/>
                    <a:pt x="8294" y="9891"/>
                    <a:pt x="8460" y="9891"/>
                  </a:cubicBezTo>
                  <a:close/>
                  <a:moveTo>
                    <a:pt x="5308" y="11782"/>
                  </a:moveTo>
                  <a:cubicBezTo>
                    <a:pt x="5320" y="11055"/>
                    <a:pt x="5356" y="10327"/>
                    <a:pt x="5427" y="9673"/>
                  </a:cubicBezTo>
                  <a:cubicBezTo>
                    <a:pt x="5498" y="9018"/>
                    <a:pt x="5581" y="8582"/>
                    <a:pt x="5711" y="8145"/>
                  </a:cubicBezTo>
                  <a:cubicBezTo>
                    <a:pt x="5830" y="7855"/>
                    <a:pt x="5948" y="7636"/>
                    <a:pt x="6078" y="7709"/>
                  </a:cubicBezTo>
                  <a:cubicBezTo>
                    <a:pt x="6209" y="7782"/>
                    <a:pt x="6315" y="8000"/>
                    <a:pt x="6422" y="8436"/>
                  </a:cubicBezTo>
                  <a:cubicBezTo>
                    <a:pt x="6517" y="8873"/>
                    <a:pt x="6600" y="9382"/>
                    <a:pt x="6671" y="10182"/>
                  </a:cubicBezTo>
                  <a:cubicBezTo>
                    <a:pt x="6718" y="10909"/>
                    <a:pt x="6754" y="11709"/>
                    <a:pt x="6742" y="12436"/>
                  </a:cubicBezTo>
                  <a:cubicBezTo>
                    <a:pt x="6730" y="13236"/>
                    <a:pt x="6694" y="13891"/>
                    <a:pt x="6623" y="14545"/>
                  </a:cubicBezTo>
                  <a:cubicBezTo>
                    <a:pt x="6552" y="15200"/>
                    <a:pt x="6457" y="15782"/>
                    <a:pt x="6339" y="16073"/>
                  </a:cubicBezTo>
                  <a:cubicBezTo>
                    <a:pt x="6221" y="16436"/>
                    <a:pt x="6090" y="16582"/>
                    <a:pt x="5972" y="16509"/>
                  </a:cubicBezTo>
                  <a:cubicBezTo>
                    <a:pt x="5841" y="16436"/>
                    <a:pt x="5735" y="16218"/>
                    <a:pt x="5628" y="15782"/>
                  </a:cubicBezTo>
                  <a:cubicBezTo>
                    <a:pt x="5521" y="15345"/>
                    <a:pt x="5427" y="14836"/>
                    <a:pt x="5379" y="14036"/>
                  </a:cubicBezTo>
                  <a:cubicBezTo>
                    <a:pt x="5320" y="13309"/>
                    <a:pt x="5296" y="12655"/>
                    <a:pt x="5308" y="11782"/>
                  </a:cubicBezTo>
                  <a:close/>
                  <a:moveTo>
                    <a:pt x="2796" y="11927"/>
                  </a:moveTo>
                  <a:cubicBezTo>
                    <a:pt x="2808" y="11345"/>
                    <a:pt x="2832" y="10836"/>
                    <a:pt x="2891" y="10327"/>
                  </a:cubicBezTo>
                  <a:cubicBezTo>
                    <a:pt x="2950" y="9818"/>
                    <a:pt x="3010" y="9455"/>
                    <a:pt x="3104" y="9164"/>
                  </a:cubicBezTo>
                  <a:cubicBezTo>
                    <a:pt x="3199" y="8945"/>
                    <a:pt x="3282" y="8800"/>
                    <a:pt x="3377" y="8800"/>
                  </a:cubicBezTo>
                  <a:cubicBezTo>
                    <a:pt x="3483" y="8873"/>
                    <a:pt x="3555" y="9018"/>
                    <a:pt x="3638" y="9382"/>
                  </a:cubicBezTo>
                  <a:cubicBezTo>
                    <a:pt x="3709" y="9745"/>
                    <a:pt x="3780" y="10109"/>
                    <a:pt x="3827" y="10691"/>
                  </a:cubicBezTo>
                  <a:cubicBezTo>
                    <a:pt x="3863" y="11273"/>
                    <a:pt x="3886" y="11855"/>
                    <a:pt x="3886" y="12364"/>
                  </a:cubicBezTo>
                  <a:cubicBezTo>
                    <a:pt x="3874" y="13018"/>
                    <a:pt x="3851" y="13455"/>
                    <a:pt x="3792" y="13964"/>
                  </a:cubicBezTo>
                  <a:cubicBezTo>
                    <a:pt x="3732" y="14473"/>
                    <a:pt x="3661" y="14836"/>
                    <a:pt x="3578" y="15127"/>
                  </a:cubicBezTo>
                  <a:cubicBezTo>
                    <a:pt x="3483" y="15418"/>
                    <a:pt x="3389" y="15491"/>
                    <a:pt x="3306" y="15491"/>
                  </a:cubicBezTo>
                  <a:cubicBezTo>
                    <a:pt x="3199" y="15418"/>
                    <a:pt x="3128" y="15273"/>
                    <a:pt x="3045" y="14909"/>
                  </a:cubicBezTo>
                  <a:cubicBezTo>
                    <a:pt x="2962" y="14545"/>
                    <a:pt x="2903" y="14182"/>
                    <a:pt x="2856" y="13600"/>
                  </a:cubicBezTo>
                  <a:cubicBezTo>
                    <a:pt x="2796" y="13091"/>
                    <a:pt x="2784" y="12582"/>
                    <a:pt x="2796" y="11927"/>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4" name="Google Shape;654;p41"/>
            <p:cNvSpPr/>
            <p:nvPr/>
          </p:nvSpPr>
          <p:spPr>
            <a:xfrm>
              <a:off x="760554" y="58025"/>
              <a:ext cx="1671934" cy="12701"/>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5" name="Google Shape;655;p41"/>
            <p:cNvSpPr/>
            <p:nvPr/>
          </p:nvSpPr>
          <p:spPr>
            <a:xfrm>
              <a:off x="760554" y="67133"/>
              <a:ext cx="1671934" cy="29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6" name="Google Shape;656;p41"/>
            <p:cNvSpPr/>
            <p:nvPr/>
          </p:nvSpPr>
          <p:spPr>
            <a:xfrm>
              <a:off x="1392293" y="223475"/>
              <a:ext cx="412991" cy="31269"/>
            </a:xfrm>
            <a:custGeom>
              <a:avLst/>
              <a:gdLst/>
              <a:ahLst/>
              <a:cxnLst/>
              <a:rect l="l" t="t" r="r" b="b"/>
              <a:pathLst>
                <a:path w="21555" h="21600" extrusionOk="0">
                  <a:moveTo>
                    <a:pt x="1107" y="21600"/>
                  </a:moveTo>
                  <a:lnTo>
                    <a:pt x="20499" y="21600"/>
                  </a:lnTo>
                  <a:cubicBezTo>
                    <a:pt x="21123" y="21600"/>
                    <a:pt x="21555" y="16518"/>
                    <a:pt x="21555" y="10800"/>
                  </a:cubicBezTo>
                  <a:cubicBezTo>
                    <a:pt x="21555" y="4447"/>
                    <a:pt x="21075" y="0"/>
                    <a:pt x="20499" y="0"/>
                  </a:cubicBezTo>
                  <a:lnTo>
                    <a:pt x="1107" y="0"/>
                  </a:lnTo>
                  <a:cubicBezTo>
                    <a:pt x="483" y="0"/>
                    <a:pt x="3" y="4447"/>
                    <a:pt x="3" y="10800"/>
                  </a:cubicBezTo>
                  <a:cubicBezTo>
                    <a:pt x="-45" y="17153"/>
                    <a:pt x="435" y="21600"/>
                    <a:pt x="1107"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7" name="Google Shape;657;p41"/>
            <p:cNvSpPr/>
            <p:nvPr/>
          </p:nvSpPr>
          <p:spPr>
            <a:xfrm>
              <a:off x="1917245" y="194785"/>
              <a:ext cx="83185" cy="85024"/>
            </a:xfrm>
            <a:custGeom>
              <a:avLst/>
              <a:gdLst/>
              <a:ahLst/>
              <a:cxnLst/>
              <a:rect l="l" t="t" r="r" b="b"/>
              <a:pathLst>
                <a:path w="21236" h="21244" extrusionOk="0">
                  <a:moveTo>
                    <a:pt x="4755" y="19347"/>
                  </a:moveTo>
                  <a:cubicBezTo>
                    <a:pt x="6399" y="20496"/>
                    <a:pt x="7808" y="20955"/>
                    <a:pt x="9686" y="21185"/>
                  </a:cubicBezTo>
                  <a:cubicBezTo>
                    <a:pt x="11564" y="21415"/>
                    <a:pt x="13208" y="20955"/>
                    <a:pt x="15086" y="20036"/>
                  </a:cubicBezTo>
                  <a:cubicBezTo>
                    <a:pt x="16729" y="19347"/>
                    <a:pt x="18138" y="17968"/>
                    <a:pt x="19312" y="16360"/>
                  </a:cubicBezTo>
                  <a:cubicBezTo>
                    <a:pt x="20486" y="14751"/>
                    <a:pt x="20956" y="13372"/>
                    <a:pt x="21190" y="11304"/>
                  </a:cubicBezTo>
                  <a:cubicBezTo>
                    <a:pt x="21425" y="9466"/>
                    <a:pt x="20721" y="7628"/>
                    <a:pt x="20016" y="6019"/>
                  </a:cubicBezTo>
                  <a:cubicBezTo>
                    <a:pt x="19077" y="4181"/>
                    <a:pt x="17903" y="3032"/>
                    <a:pt x="16494" y="1883"/>
                  </a:cubicBezTo>
                  <a:cubicBezTo>
                    <a:pt x="14851" y="734"/>
                    <a:pt x="13442" y="274"/>
                    <a:pt x="11564" y="45"/>
                  </a:cubicBezTo>
                  <a:cubicBezTo>
                    <a:pt x="9686" y="-185"/>
                    <a:pt x="8042" y="504"/>
                    <a:pt x="6164" y="1194"/>
                  </a:cubicBezTo>
                  <a:cubicBezTo>
                    <a:pt x="4286" y="2113"/>
                    <a:pt x="3112" y="3262"/>
                    <a:pt x="1938" y="4870"/>
                  </a:cubicBezTo>
                  <a:cubicBezTo>
                    <a:pt x="764" y="6479"/>
                    <a:pt x="294" y="8087"/>
                    <a:pt x="60" y="9926"/>
                  </a:cubicBezTo>
                  <a:cubicBezTo>
                    <a:pt x="-175" y="11994"/>
                    <a:pt x="294" y="13602"/>
                    <a:pt x="1234" y="15211"/>
                  </a:cubicBezTo>
                  <a:cubicBezTo>
                    <a:pt x="1703" y="17049"/>
                    <a:pt x="3112" y="18198"/>
                    <a:pt x="4755" y="19347"/>
                  </a:cubicBezTo>
                  <a:close/>
                  <a:moveTo>
                    <a:pt x="3112" y="9926"/>
                  </a:moveTo>
                  <a:cubicBezTo>
                    <a:pt x="3347" y="8547"/>
                    <a:pt x="3581" y="7398"/>
                    <a:pt x="4521" y="6249"/>
                  </a:cubicBezTo>
                  <a:cubicBezTo>
                    <a:pt x="5460" y="5100"/>
                    <a:pt x="6399" y="4181"/>
                    <a:pt x="7808" y="3721"/>
                  </a:cubicBezTo>
                  <a:cubicBezTo>
                    <a:pt x="9216" y="3262"/>
                    <a:pt x="10390" y="3262"/>
                    <a:pt x="12034" y="3262"/>
                  </a:cubicBezTo>
                  <a:cubicBezTo>
                    <a:pt x="13442" y="3262"/>
                    <a:pt x="14616" y="3721"/>
                    <a:pt x="15790" y="4640"/>
                  </a:cubicBezTo>
                  <a:cubicBezTo>
                    <a:pt x="16964" y="5330"/>
                    <a:pt x="17669" y="6479"/>
                    <a:pt x="18138" y="7858"/>
                  </a:cubicBezTo>
                  <a:cubicBezTo>
                    <a:pt x="18608" y="9236"/>
                    <a:pt x="18842" y="10385"/>
                    <a:pt x="18608" y="11764"/>
                  </a:cubicBezTo>
                  <a:cubicBezTo>
                    <a:pt x="18608" y="12683"/>
                    <a:pt x="18373" y="13372"/>
                    <a:pt x="17903" y="14062"/>
                  </a:cubicBezTo>
                  <a:cubicBezTo>
                    <a:pt x="17903" y="14292"/>
                    <a:pt x="17669" y="14751"/>
                    <a:pt x="17434" y="14981"/>
                  </a:cubicBezTo>
                  <a:cubicBezTo>
                    <a:pt x="16964" y="15900"/>
                    <a:pt x="16025" y="16819"/>
                    <a:pt x="15321" y="17279"/>
                  </a:cubicBezTo>
                  <a:cubicBezTo>
                    <a:pt x="15321" y="17279"/>
                    <a:pt x="15086" y="17279"/>
                    <a:pt x="15086" y="17279"/>
                  </a:cubicBezTo>
                  <a:cubicBezTo>
                    <a:pt x="14616" y="17509"/>
                    <a:pt x="14381" y="17739"/>
                    <a:pt x="13677" y="17968"/>
                  </a:cubicBezTo>
                  <a:cubicBezTo>
                    <a:pt x="12268" y="18428"/>
                    <a:pt x="11094" y="18657"/>
                    <a:pt x="9451" y="18428"/>
                  </a:cubicBezTo>
                  <a:cubicBezTo>
                    <a:pt x="8042" y="18198"/>
                    <a:pt x="6868" y="17968"/>
                    <a:pt x="5694" y="17049"/>
                  </a:cubicBezTo>
                  <a:cubicBezTo>
                    <a:pt x="4521" y="16360"/>
                    <a:pt x="3816" y="15211"/>
                    <a:pt x="3347" y="13832"/>
                  </a:cubicBezTo>
                  <a:cubicBezTo>
                    <a:pt x="3112" y="12453"/>
                    <a:pt x="2877" y="11304"/>
                    <a:pt x="3112"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8" name="Google Shape;658;p41"/>
            <p:cNvSpPr/>
            <p:nvPr/>
          </p:nvSpPr>
          <p:spPr>
            <a:xfrm>
              <a:off x="1931274" y="207291"/>
              <a:ext cx="61059" cy="61609"/>
            </a:xfrm>
            <a:custGeom>
              <a:avLst/>
              <a:gdLst/>
              <a:ahLst/>
              <a:cxnLst/>
              <a:rect l="l" t="t" r="r" b="b"/>
              <a:pathLst>
                <a:path w="21404" h="21279" extrusionOk="0">
                  <a:moveTo>
                    <a:pt x="3546" y="19248"/>
                  </a:moveTo>
                  <a:cubicBezTo>
                    <a:pt x="5158" y="20519"/>
                    <a:pt x="6770" y="21154"/>
                    <a:pt x="8705" y="21154"/>
                  </a:cubicBezTo>
                  <a:cubicBezTo>
                    <a:pt x="10639" y="21472"/>
                    <a:pt x="12573" y="21154"/>
                    <a:pt x="14507" y="20519"/>
                  </a:cubicBezTo>
                  <a:cubicBezTo>
                    <a:pt x="15152" y="20201"/>
                    <a:pt x="15797" y="19884"/>
                    <a:pt x="16442" y="19566"/>
                  </a:cubicBezTo>
                  <a:cubicBezTo>
                    <a:pt x="15152" y="20201"/>
                    <a:pt x="14185" y="20519"/>
                    <a:pt x="12573" y="20519"/>
                  </a:cubicBezTo>
                  <a:cubicBezTo>
                    <a:pt x="10961" y="20837"/>
                    <a:pt x="9672" y="20519"/>
                    <a:pt x="8060" y="19884"/>
                  </a:cubicBezTo>
                  <a:cubicBezTo>
                    <a:pt x="6448" y="19248"/>
                    <a:pt x="5481" y="18613"/>
                    <a:pt x="4836" y="17025"/>
                  </a:cubicBezTo>
                  <a:cubicBezTo>
                    <a:pt x="3869" y="16072"/>
                    <a:pt x="3869" y="14484"/>
                    <a:pt x="3869" y="12895"/>
                  </a:cubicBezTo>
                  <a:cubicBezTo>
                    <a:pt x="3869" y="11625"/>
                    <a:pt x="3869" y="10037"/>
                    <a:pt x="4513" y="9084"/>
                  </a:cubicBezTo>
                  <a:cubicBezTo>
                    <a:pt x="5158" y="7813"/>
                    <a:pt x="6125" y="6543"/>
                    <a:pt x="7415" y="5907"/>
                  </a:cubicBezTo>
                  <a:cubicBezTo>
                    <a:pt x="8382" y="5272"/>
                    <a:pt x="10316" y="4637"/>
                    <a:pt x="11928" y="4637"/>
                  </a:cubicBezTo>
                  <a:cubicBezTo>
                    <a:pt x="13540" y="4637"/>
                    <a:pt x="14830" y="4954"/>
                    <a:pt x="16442" y="5590"/>
                  </a:cubicBezTo>
                  <a:cubicBezTo>
                    <a:pt x="17409" y="6225"/>
                    <a:pt x="18698" y="6860"/>
                    <a:pt x="19343" y="8449"/>
                  </a:cubicBezTo>
                  <a:cubicBezTo>
                    <a:pt x="20310" y="9719"/>
                    <a:pt x="20955" y="10990"/>
                    <a:pt x="20955" y="12260"/>
                  </a:cubicBezTo>
                  <a:cubicBezTo>
                    <a:pt x="20955" y="13531"/>
                    <a:pt x="20633" y="14484"/>
                    <a:pt x="20310" y="15119"/>
                  </a:cubicBezTo>
                  <a:cubicBezTo>
                    <a:pt x="20633" y="14166"/>
                    <a:pt x="20955" y="13213"/>
                    <a:pt x="21277" y="11943"/>
                  </a:cubicBezTo>
                  <a:cubicBezTo>
                    <a:pt x="21600" y="10037"/>
                    <a:pt x="21277" y="8449"/>
                    <a:pt x="20633" y="6543"/>
                  </a:cubicBezTo>
                  <a:cubicBezTo>
                    <a:pt x="19988" y="4637"/>
                    <a:pt x="18698" y="3366"/>
                    <a:pt x="17409" y="2096"/>
                  </a:cubicBezTo>
                  <a:cubicBezTo>
                    <a:pt x="15797" y="825"/>
                    <a:pt x="14185" y="190"/>
                    <a:pt x="12251" y="190"/>
                  </a:cubicBezTo>
                  <a:cubicBezTo>
                    <a:pt x="10316" y="-128"/>
                    <a:pt x="8382" y="-128"/>
                    <a:pt x="6448" y="825"/>
                  </a:cubicBezTo>
                  <a:cubicBezTo>
                    <a:pt x="4513" y="1460"/>
                    <a:pt x="3224" y="2731"/>
                    <a:pt x="1934" y="4319"/>
                  </a:cubicBezTo>
                  <a:cubicBezTo>
                    <a:pt x="645" y="5907"/>
                    <a:pt x="0" y="7496"/>
                    <a:pt x="0" y="9401"/>
                  </a:cubicBezTo>
                  <a:cubicBezTo>
                    <a:pt x="0" y="11307"/>
                    <a:pt x="0" y="12895"/>
                    <a:pt x="645" y="14801"/>
                  </a:cubicBezTo>
                  <a:cubicBezTo>
                    <a:pt x="967" y="16707"/>
                    <a:pt x="1934" y="18295"/>
                    <a:pt x="3546"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59" name="Google Shape;659;p41"/>
            <p:cNvSpPr/>
            <p:nvPr/>
          </p:nvSpPr>
          <p:spPr>
            <a:xfrm>
              <a:off x="1976426" y="251064"/>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0" name="Google Shape;660;p41"/>
            <p:cNvSpPr/>
            <p:nvPr/>
          </p:nvSpPr>
          <p:spPr>
            <a:xfrm>
              <a:off x="1941391" y="219796"/>
              <a:ext cx="48743" cy="46345"/>
            </a:xfrm>
            <a:custGeom>
              <a:avLst/>
              <a:gdLst/>
              <a:ahLst/>
              <a:cxnLst/>
              <a:rect l="l" t="t" r="r" b="b"/>
              <a:pathLst>
                <a:path w="21600" h="21343" extrusionOk="0">
                  <a:moveTo>
                    <a:pt x="19562" y="5082"/>
                  </a:moveTo>
                  <a:cubicBezTo>
                    <a:pt x="18747" y="3388"/>
                    <a:pt x="17117" y="2118"/>
                    <a:pt x="15894" y="1271"/>
                  </a:cubicBezTo>
                  <a:cubicBezTo>
                    <a:pt x="13856" y="424"/>
                    <a:pt x="12226" y="0"/>
                    <a:pt x="10188" y="0"/>
                  </a:cubicBezTo>
                  <a:cubicBezTo>
                    <a:pt x="8151" y="0"/>
                    <a:pt x="6113" y="847"/>
                    <a:pt x="4483" y="1694"/>
                  </a:cubicBezTo>
                  <a:cubicBezTo>
                    <a:pt x="2445" y="2541"/>
                    <a:pt x="1630" y="4236"/>
                    <a:pt x="815" y="5929"/>
                  </a:cubicBezTo>
                  <a:cubicBezTo>
                    <a:pt x="0" y="7200"/>
                    <a:pt x="0" y="9318"/>
                    <a:pt x="0" y="11012"/>
                  </a:cubicBezTo>
                  <a:cubicBezTo>
                    <a:pt x="0" y="13553"/>
                    <a:pt x="0" y="15247"/>
                    <a:pt x="1223" y="16518"/>
                  </a:cubicBezTo>
                  <a:cubicBezTo>
                    <a:pt x="2038" y="18212"/>
                    <a:pt x="3668" y="19482"/>
                    <a:pt x="5298" y="20329"/>
                  </a:cubicBezTo>
                  <a:cubicBezTo>
                    <a:pt x="7336" y="21177"/>
                    <a:pt x="8966" y="21600"/>
                    <a:pt x="11004" y="21177"/>
                  </a:cubicBezTo>
                  <a:cubicBezTo>
                    <a:pt x="12634" y="21177"/>
                    <a:pt x="14264" y="20753"/>
                    <a:pt x="15894" y="19906"/>
                  </a:cubicBezTo>
                  <a:cubicBezTo>
                    <a:pt x="17117" y="19059"/>
                    <a:pt x="18339" y="17789"/>
                    <a:pt x="19155" y="16518"/>
                  </a:cubicBezTo>
                  <a:cubicBezTo>
                    <a:pt x="19970" y="15671"/>
                    <a:pt x="20377" y="14824"/>
                    <a:pt x="20785" y="13977"/>
                  </a:cubicBezTo>
                  <a:cubicBezTo>
                    <a:pt x="21192" y="12706"/>
                    <a:pt x="21600" y="11436"/>
                    <a:pt x="21600" y="10165"/>
                  </a:cubicBezTo>
                  <a:cubicBezTo>
                    <a:pt x="21600" y="8471"/>
                    <a:pt x="20785" y="6776"/>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1" name="Google Shape;661;p41"/>
            <p:cNvSpPr/>
            <p:nvPr/>
          </p:nvSpPr>
          <p:spPr>
            <a:xfrm>
              <a:off x="972759" y="208580"/>
              <a:ext cx="85025" cy="85024"/>
            </a:xfrm>
            <a:custGeom>
              <a:avLst/>
              <a:gdLst/>
              <a:ahLst/>
              <a:cxnLst/>
              <a:rect l="l" t="t" r="r" b="b"/>
              <a:pathLst>
                <a:path w="21244" h="21244" extrusionOk="0">
                  <a:moveTo>
                    <a:pt x="4884" y="19347"/>
                  </a:move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982" y="3032"/>
                    <a:pt x="16374" y="1883"/>
                  </a:cubicBezTo>
                  <a:cubicBezTo>
                    <a:pt x="14765" y="734"/>
                    <a:pt x="13386" y="274"/>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428"/>
                    <a:pt x="4884" y="19347"/>
                  </a:cubicBezTo>
                  <a:close/>
                  <a:moveTo>
                    <a:pt x="3506" y="9926"/>
                  </a:moveTo>
                  <a:cubicBezTo>
                    <a:pt x="3735" y="8547"/>
                    <a:pt x="3965" y="7398"/>
                    <a:pt x="4884" y="6249"/>
                  </a:cubicBezTo>
                  <a:cubicBezTo>
                    <a:pt x="5804" y="5100"/>
                    <a:pt x="6723" y="4181"/>
                    <a:pt x="7872" y="3721"/>
                  </a:cubicBezTo>
                  <a:cubicBezTo>
                    <a:pt x="9021" y="3262"/>
                    <a:pt x="10399" y="3262"/>
                    <a:pt x="11778" y="3262"/>
                  </a:cubicBezTo>
                  <a:cubicBezTo>
                    <a:pt x="13157" y="3262"/>
                    <a:pt x="14306" y="3721"/>
                    <a:pt x="15455" y="4640"/>
                  </a:cubicBezTo>
                  <a:cubicBezTo>
                    <a:pt x="16604" y="5330"/>
                    <a:pt x="17293" y="6479"/>
                    <a:pt x="17752" y="7858"/>
                  </a:cubicBezTo>
                  <a:cubicBezTo>
                    <a:pt x="18212" y="9236"/>
                    <a:pt x="18442" y="10385"/>
                    <a:pt x="18212" y="11764"/>
                  </a:cubicBezTo>
                  <a:cubicBezTo>
                    <a:pt x="18212" y="12683"/>
                    <a:pt x="17982" y="13372"/>
                    <a:pt x="17523" y="14062"/>
                  </a:cubicBezTo>
                  <a:cubicBezTo>
                    <a:pt x="17523" y="14292"/>
                    <a:pt x="17293" y="14751"/>
                    <a:pt x="17063" y="14981"/>
                  </a:cubicBezTo>
                  <a:cubicBezTo>
                    <a:pt x="16604" y="15900"/>
                    <a:pt x="15684" y="16819"/>
                    <a:pt x="14995" y="17279"/>
                  </a:cubicBezTo>
                  <a:cubicBezTo>
                    <a:pt x="14995" y="17279"/>
                    <a:pt x="14765" y="17279"/>
                    <a:pt x="14765" y="17279"/>
                  </a:cubicBezTo>
                  <a:cubicBezTo>
                    <a:pt x="14306" y="17509"/>
                    <a:pt x="14076" y="17739"/>
                    <a:pt x="13616" y="17968"/>
                  </a:cubicBezTo>
                  <a:cubicBezTo>
                    <a:pt x="12237" y="18428"/>
                    <a:pt x="11089" y="18657"/>
                    <a:pt x="9710" y="18428"/>
                  </a:cubicBezTo>
                  <a:cubicBezTo>
                    <a:pt x="8331" y="18198"/>
                    <a:pt x="7182" y="17968"/>
                    <a:pt x="6033" y="17049"/>
                  </a:cubicBezTo>
                  <a:cubicBezTo>
                    <a:pt x="4884" y="16360"/>
                    <a:pt x="4195" y="15211"/>
                    <a:pt x="3735" y="13832"/>
                  </a:cubicBezTo>
                  <a:cubicBezTo>
                    <a:pt x="3506" y="12683"/>
                    <a:pt x="3276" y="11534"/>
                    <a:pt x="3506"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2" name="Google Shape;662;p41"/>
            <p:cNvSpPr/>
            <p:nvPr/>
          </p:nvSpPr>
          <p:spPr>
            <a:xfrm>
              <a:off x="987708" y="222005"/>
              <a:ext cx="59220" cy="61609"/>
            </a:xfrm>
            <a:custGeom>
              <a:avLst/>
              <a:gdLst/>
              <a:ahLst/>
              <a:cxnLst/>
              <a:rect l="l" t="t" r="r" b="b"/>
              <a:pathLst>
                <a:path w="21398" h="21279" extrusionOk="0">
                  <a:moveTo>
                    <a:pt x="3988" y="19248"/>
                  </a:moveTo>
                  <a:cubicBezTo>
                    <a:pt x="5649" y="20519"/>
                    <a:pt x="7311" y="21154"/>
                    <a:pt x="9304" y="21154"/>
                  </a:cubicBezTo>
                  <a:cubicBezTo>
                    <a:pt x="11298"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8"/>
                    <a:pt x="5982" y="18613"/>
                    <a:pt x="5317" y="17025"/>
                  </a:cubicBezTo>
                  <a:cubicBezTo>
                    <a:pt x="4320" y="16072"/>
                    <a:pt x="4320" y="14484"/>
                    <a:pt x="4320" y="12895"/>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1" y="6860"/>
                    <a:pt x="19606" y="8449"/>
                  </a:cubicBezTo>
                  <a:cubicBezTo>
                    <a:pt x="20603" y="9719"/>
                    <a:pt x="20935" y="10990"/>
                    <a:pt x="20935" y="12260"/>
                  </a:cubicBezTo>
                  <a:cubicBezTo>
                    <a:pt x="20935" y="13531"/>
                    <a:pt x="20603" y="14484"/>
                    <a:pt x="20271" y="15119"/>
                  </a:cubicBezTo>
                  <a:cubicBezTo>
                    <a:pt x="20603" y="14166"/>
                    <a:pt x="20935" y="13213"/>
                    <a:pt x="21268" y="11943"/>
                  </a:cubicBezTo>
                  <a:cubicBezTo>
                    <a:pt x="21600" y="10037"/>
                    <a:pt x="21268" y="8449"/>
                    <a:pt x="20603" y="6543"/>
                  </a:cubicBezTo>
                  <a:cubicBezTo>
                    <a:pt x="19938" y="4637"/>
                    <a:pt x="18609" y="3366"/>
                    <a:pt x="17280" y="2096"/>
                  </a:cubicBezTo>
                  <a:cubicBezTo>
                    <a:pt x="15618" y="825"/>
                    <a:pt x="13957" y="190"/>
                    <a:pt x="11963" y="190"/>
                  </a:cubicBezTo>
                  <a:cubicBezTo>
                    <a:pt x="9969" y="-128"/>
                    <a:pt x="7975" y="-128"/>
                    <a:pt x="6314" y="825"/>
                  </a:cubicBezTo>
                  <a:cubicBezTo>
                    <a:pt x="4652" y="1778"/>
                    <a:pt x="3323" y="2731"/>
                    <a:pt x="1994" y="4319"/>
                  </a:cubicBezTo>
                  <a:cubicBezTo>
                    <a:pt x="664" y="5907"/>
                    <a:pt x="0" y="7496"/>
                    <a:pt x="0" y="9401"/>
                  </a:cubicBezTo>
                  <a:cubicBezTo>
                    <a:pt x="0" y="11307"/>
                    <a:pt x="0" y="12895"/>
                    <a:pt x="664" y="14801"/>
                  </a:cubicBezTo>
                  <a:cubicBezTo>
                    <a:pt x="1329" y="16707"/>
                    <a:pt x="2326" y="17978"/>
                    <a:pt x="3988"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3" name="Google Shape;663;p41"/>
            <p:cNvSpPr/>
            <p:nvPr/>
          </p:nvSpPr>
          <p:spPr>
            <a:xfrm>
              <a:off x="1032860" y="265779"/>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4" name="Google Shape;664;p41"/>
            <p:cNvSpPr/>
            <p:nvPr/>
          </p:nvSpPr>
          <p:spPr>
            <a:xfrm>
              <a:off x="999665" y="234511"/>
              <a:ext cx="46903" cy="46345"/>
            </a:xfrm>
            <a:custGeom>
              <a:avLst/>
              <a:gdLst/>
              <a:ahLst/>
              <a:cxnLst/>
              <a:rect l="l" t="t" r="r" b="b"/>
              <a:pathLst>
                <a:path w="21600" h="21343" extrusionOk="0">
                  <a:moveTo>
                    <a:pt x="19482" y="5082"/>
                  </a:moveTo>
                  <a:cubicBezTo>
                    <a:pt x="18636" y="3388"/>
                    <a:pt x="16941" y="2118"/>
                    <a:pt x="15671" y="1271"/>
                  </a:cubicBezTo>
                  <a:cubicBezTo>
                    <a:pt x="13977" y="424"/>
                    <a:pt x="11859" y="0"/>
                    <a:pt x="10165" y="0"/>
                  </a:cubicBezTo>
                  <a:cubicBezTo>
                    <a:pt x="8471" y="0"/>
                    <a:pt x="5929" y="847"/>
                    <a:pt x="4659" y="1694"/>
                  </a:cubicBezTo>
                  <a:cubicBezTo>
                    <a:pt x="2965" y="2541"/>
                    <a:pt x="1694" y="4236"/>
                    <a:pt x="847" y="5929"/>
                  </a:cubicBezTo>
                  <a:cubicBezTo>
                    <a:pt x="0" y="7200"/>
                    <a:pt x="0" y="9318"/>
                    <a:pt x="0" y="11012"/>
                  </a:cubicBezTo>
                  <a:cubicBezTo>
                    <a:pt x="0" y="13553"/>
                    <a:pt x="0" y="15247"/>
                    <a:pt x="1271" y="16518"/>
                  </a:cubicBezTo>
                  <a:cubicBezTo>
                    <a:pt x="2118" y="18212"/>
                    <a:pt x="3812" y="19482"/>
                    <a:pt x="5506" y="20329"/>
                  </a:cubicBezTo>
                  <a:cubicBezTo>
                    <a:pt x="7200" y="21177"/>
                    <a:pt x="9318" y="21600"/>
                    <a:pt x="11012" y="21177"/>
                  </a:cubicBezTo>
                  <a:cubicBezTo>
                    <a:pt x="12706" y="21177"/>
                    <a:pt x="13977" y="20753"/>
                    <a:pt x="15671" y="19906"/>
                  </a:cubicBezTo>
                  <a:cubicBezTo>
                    <a:pt x="16941" y="19059"/>
                    <a:pt x="18212" y="17789"/>
                    <a:pt x="19059" y="16518"/>
                  </a:cubicBezTo>
                  <a:cubicBezTo>
                    <a:pt x="19906" y="15671"/>
                    <a:pt x="20329" y="14824"/>
                    <a:pt x="20753" y="13977"/>
                  </a:cubicBezTo>
                  <a:cubicBezTo>
                    <a:pt x="21177" y="12706"/>
                    <a:pt x="21600" y="11436"/>
                    <a:pt x="21600" y="10165"/>
                  </a:cubicBezTo>
                  <a:cubicBezTo>
                    <a:pt x="21600" y="8047"/>
                    <a:pt x="20753" y="6776"/>
                    <a:pt x="1948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5" name="Google Shape;665;p41"/>
            <p:cNvSpPr/>
            <p:nvPr/>
          </p:nvSpPr>
          <p:spPr>
            <a:xfrm>
              <a:off x="2106700" y="181912"/>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961"/>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532"/>
                    <a:pt x="219" y="8113"/>
                    <a:pt x="44" y="9869"/>
                  </a:cubicBezTo>
                  <a:cubicBezTo>
                    <a:pt x="-132" y="11800"/>
                    <a:pt x="219" y="13557"/>
                    <a:pt x="1097" y="15313"/>
                  </a:cubicBezTo>
                  <a:cubicBezTo>
                    <a:pt x="1800" y="17069"/>
                    <a:pt x="3205" y="18298"/>
                    <a:pt x="4785" y="19527"/>
                  </a:cubicBezTo>
                  <a:close/>
                  <a:moveTo>
                    <a:pt x="3205" y="9869"/>
                  </a:moveTo>
                  <a:cubicBezTo>
                    <a:pt x="3380" y="8288"/>
                    <a:pt x="3732" y="7235"/>
                    <a:pt x="4785" y="6181"/>
                  </a:cubicBezTo>
                  <a:cubicBezTo>
                    <a:pt x="5663" y="5127"/>
                    <a:pt x="6717" y="4074"/>
                    <a:pt x="7946" y="3547"/>
                  </a:cubicBezTo>
                  <a:cubicBezTo>
                    <a:pt x="9351" y="3020"/>
                    <a:pt x="10580" y="3020"/>
                    <a:pt x="12161" y="3196"/>
                  </a:cubicBezTo>
                  <a:cubicBezTo>
                    <a:pt x="13565" y="3196"/>
                    <a:pt x="14795" y="3722"/>
                    <a:pt x="15849" y="4776"/>
                  </a:cubicBezTo>
                  <a:cubicBezTo>
                    <a:pt x="16902" y="5479"/>
                    <a:pt x="17780" y="6708"/>
                    <a:pt x="18307" y="7937"/>
                  </a:cubicBezTo>
                  <a:cubicBezTo>
                    <a:pt x="18834" y="9342"/>
                    <a:pt x="19010" y="10571"/>
                    <a:pt x="18834" y="11976"/>
                  </a:cubicBezTo>
                  <a:cubicBezTo>
                    <a:pt x="18658" y="13557"/>
                    <a:pt x="18307" y="14610"/>
                    <a:pt x="17253" y="15664"/>
                  </a:cubicBezTo>
                  <a:cubicBezTo>
                    <a:pt x="16375" y="17069"/>
                    <a:pt x="15322" y="17771"/>
                    <a:pt x="14092" y="18298"/>
                  </a:cubicBezTo>
                  <a:cubicBezTo>
                    <a:pt x="12687" y="18825"/>
                    <a:pt x="11458" y="19000"/>
                    <a:pt x="9878" y="18825"/>
                  </a:cubicBezTo>
                  <a:cubicBezTo>
                    <a:pt x="8473" y="18649"/>
                    <a:pt x="7244" y="18298"/>
                    <a:pt x="6190" y="17244"/>
                  </a:cubicBezTo>
                  <a:cubicBezTo>
                    <a:pt x="5136" y="16542"/>
                    <a:pt x="4258" y="15313"/>
                    <a:pt x="3732" y="13908"/>
                  </a:cubicBezTo>
                  <a:cubicBezTo>
                    <a:pt x="3205" y="12503"/>
                    <a:pt x="3029" y="11449"/>
                    <a:pt x="3205" y="986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6" name="Google Shape;666;p41"/>
            <p:cNvSpPr/>
            <p:nvPr/>
          </p:nvSpPr>
          <p:spPr>
            <a:xfrm>
              <a:off x="2123138" y="198094"/>
              <a:ext cx="82540"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520"/>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8925"/>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7" name="Google Shape;667;p41"/>
            <p:cNvSpPr/>
            <p:nvPr/>
          </p:nvSpPr>
          <p:spPr>
            <a:xfrm>
              <a:off x="2139117" y="214278"/>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121"/>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8" name="Google Shape;668;p41"/>
            <p:cNvSpPr/>
            <p:nvPr/>
          </p:nvSpPr>
          <p:spPr>
            <a:xfrm>
              <a:off x="1168651" y="194787"/>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786"/>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357"/>
                    <a:pt x="219" y="8113"/>
                    <a:pt x="44" y="9869"/>
                  </a:cubicBezTo>
                  <a:cubicBezTo>
                    <a:pt x="-132" y="11800"/>
                    <a:pt x="219" y="13557"/>
                    <a:pt x="1097" y="15313"/>
                  </a:cubicBezTo>
                  <a:cubicBezTo>
                    <a:pt x="1800" y="17244"/>
                    <a:pt x="3205" y="18474"/>
                    <a:pt x="4785" y="19527"/>
                  </a:cubicBezTo>
                  <a:close/>
                  <a:moveTo>
                    <a:pt x="3205" y="10220"/>
                  </a:moveTo>
                  <a:cubicBezTo>
                    <a:pt x="3380" y="8639"/>
                    <a:pt x="3732" y="7586"/>
                    <a:pt x="4785" y="6532"/>
                  </a:cubicBezTo>
                  <a:cubicBezTo>
                    <a:pt x="5663" y="5479"/>
                    <a:pt x="6717" y="4425"/>
                    <a:pt x="7946" y="3898"/>
                  </a:cubicBezTo>
                  <a:cubicBezTo>
                    <a:pt x="9351" y="3371"/>
                    <a:pt x="10580" y="3371"/>
                    <a:pt x="12161" y="3547"/>
                  </a:cubicBezTo>
                  <a:cubicBezTo>
                    <a:pt x="13565" y="3547"/>
                    <a:pt x="14795" y="4074"/>
                    <a:pt x="15849" y="5127"/>
                  </a:cubicBezTo>
                  <a:cubicBezTo>
                    <a:pt x="16902" y="5830"/>
                    <a:pt x="17780" y="7059"/>
                    <a:pt x="18307" y="8288"/>
                  </a:cubicBezTo>
                  <a:cubicBezTo>
                    <a:pt x="18834" y="9693"/>
                    <a:pt x="19010" y="10922"/>
                    <a:pt x="18834" y="12327"/>
                  </a:cubicBezTo>
                  <a:cubicBezTo>
                    <a:pt x="18658" y="13908"/>
                    <a:pt x="18307" y="14961"/>
                    <a:pt x="17253" y="16015"/>
                  </a:cubicBezTo>
                  <a:cubicBezTo>
                    <a:pt x="16375" y="17420"/>
                    <a:pt x="15322" y="18122"/>
                    <a:pt x="14092" y="18649"/>
                  </a:cubicBezTo>
                  <a:cubicBezTo>
                    <a:pt x="12687" y="19176"/>
                    <a:pt x="11458" y="19352"/>
                    <a:pt x="9878" y="19176"/>
                  </a:cubicBezTo>
                  <a:cubicBezTo>
                    <a:pt x="8473" y="19000"/>
                    <a:pt x="7244" y="18649"/>
                    <a:pt x="6190" y="17596"/>
                  </a:cubicBezTo>
                  <a:cubicBezTo>
                    <a:pt x="5136" y="16893"/>
                    <a:pt x="4258" y="15664"/>
                    <a:pt x="3732" y="14259"/>
                  </a:cubicBezTo>
                  <a:cubicBezTo>
                    <a:pt x="3205" y="12854"/>
                    <a:pt x="3029" y="11625"/>
                    <a:pt x="3205" y="1022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69" name="Google Shape;669;p41"/>
            <p:cNvSpPr/>
            <p:nvPr/>
          </p:nvSpPr>
          <p:spPr>
            <a:xfrm>
              <a:off x="1185089" y="211889"/>
              <a:ext cx="82541"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758"/>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9162"/>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70" name="Google Shape;670;p41"/>
            <p:cNvSpPr/>
            <p:nvPr/>
          </p:nvSpPr>
          <p:spPr>
            <a:xfrm>
              <a:off x="1201069" y="228073"/>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71" name="Google Shape;671;p41"/>
            <p:cNvSpPr/>
            <p:nvPr/>
          </p:nvSpPr>
          <p:spPr>
            <a:xfrm>
              <a:off x="1392357" y="130590"/>
              <a:ext cx="412926" cy="45984"/>
            </a:xfrm>
            <a:custGeom>
              <a:avLst/>
              <a:gdLst/>
              <a:ahLst/>
              <a:cxnLst/>
              <a:rect l="l" t="t" r="r" b="b"/>
              <a:pathLst>
                <a:path w="21600" h="21600" extrusionOk="0">
                  <a:moveTo>
                    <a:pt x="1106" y="21600"/>
                  </a:moveTo>
                  <a:lnTo>
                    <a:pt x="20542" y="21600"/>
                  </a:lnTo>
                  <a:cubicBezTo>
                    <a:pt x="21167" y="21600"/>
                    <a:pt x="21600" y="16416"/>
                    <a:pt x="21600" y="10800"/>
                  </a:cubicBezTo>
                  <a:cubicBezTo>
                    <a:pt x="21600" y="4320"/>
                    <a:pt x="21119" y="0"/>
                    <a:pt x="20542" y="0"/>
                  </a:cubicBezTo>
                  <a:lnTo>
                    <a:pt x="1106" y="0"/>
                  </a:lnTo>
                  <a:cubicBezTo>
                    <a:pt x="481" y="0"/>
                    <a:pt x="0" y="4320"/>
                    <a:pt x="0" y="10800"/>
                  </a:cubicBezTo>
                  <a:cubicBezTo>
                    <a:pt x="0" y="17280"/>
                    <a:pt x="433" y="21600"/>
                    <a:pt x="1106"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sp>
        <p:nvSpPr>
          <p:cNvPr id="672" name="Google Shape;672;p41"/>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673" name="Google Shape;673;p41"/>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674" name="Google Shape;674;p41"/>
          <p:cNvSpPr>
            <a:spLocks noGrp="1"/>
          </p:cNvSpPr>
          <p:nvPr>
            <p:ph type="pic" idx="2"/>
          </p:nvPr>
        </p:nvSpPr>
        <p:spPr>
          <a:xfrm>
            <a:off x="2418588" y="2423765"/>
            <a:ext cx="2935224" cy="6293201"/>
          </a:xfrm>
          <a:prstGeom prst="rect">
            <a:avLst/>
          </a:prstGeom>
          <a:noFill/>
          <a:ln>
            <a:noFill/>
          </a:ln>
        </p:spPr>
      </p:sp>
      <p:sp>
        <p:nvSpPr>
          <p:cNvPr id="675" name="Google Shape;675;p41"/>
          <p:cNvSpPr txBox="1">
            <a:spLocks noGrp="1"/>
          </p:cNvSpPr>
          <p:nvPr>
            <p:ph type="body" idx="1"/>
          </p:nvPr>
        </p:nvSpPr>
        <p:spPr>
          <a:xfrm>
            <a:off x="484631" y="5523757"/>
            <a:ext cx="1572769" cy="83101"/>
          </a:xfrm>
          <a:prstGeom prst="rect">
            <a:avLst/>
          </a:prstGeom>
          <a:noFill/>
          <a:ln>
            <a:noFill/>
          </a:ln>
        </p:spPr>
        <p:txBody>
          <a:bodyPr spcFirstLastPara="1" wrap="square" lIns="0" tIns="0" rIns="0" bIns="0" anchor="ctr" anchorCtr="0">
            <a:normAutofit/>
          </a:bodyPr>
          <a:lstStyle>
            <a:lvl1pPr marL="457200" lvl="0" indent="-228600" algn="r">
              <a:lnSpc>
                <a:spcPct val="90000"/>
              </a:lnSpc>
              <a:spcBef>
                <a:spcPts val="800"/>
              </a:spcBef>
              <a:spcAft>
                <a:spcPts val="0"/>
              </a:spcAft>
              <a:buClr>
                <a:srgbClr val="000000"/>
              </a:buClr>
              <a:buSzPts val="1100"/>
              <a:buFont typeface="Inter"/>
              <a:buNone/>
              <a:defRPr sz="1100"/>
            </a:lvl1pPr>
            <a:lvl2pPr marL="914400" lvl="1" indent="-228600" algn="r">
              <a:lnSpc>
                <a:spcPct val="90000"/>
              </a:lnSpc>
              <a:spcBef>
                <a:spcPts val="800"/>
              </a:spcBef>
              <a:spcAft>
                <a:spcPts val="0"/>
              </a:spcAft>
              <a:buClr>
                <a:srgbClr val="000000"/>
              </a:buClr>
              <a:buSzPts val="1100"/>
              <a:buFont typeface="Inter"/>
              <a:buNone/>
              <a:defRPr sz="1100"/>
            </a:lvl2pPr>
            <a:lvl3pPr marL="1371600" lvl="2" indent="-228600" algn="r">
              <a:lnSpc>
                <a:spcPct val="90000"/>
              </a:lnSpc>
              <a:spcBef>
                <a:spcPts val="800"/>
              </a:spcBef>
              <a:spcAft>
                <a:spcPts val="0"/>
              </a:spcAft>
              <a:buClr>
                <a:srgbClr val="000000"/>
              </a:buClr>
              <a:buSzPts val="1100"/>
              <a:buFont typeface="Inter"/>
              <a:buNone/>
              <a:defRPr sz="1100"/>
            </a:lvl3pPr>
            <a:lvl4pPr marL="1828800" lvl="3" indent="-228600" algn="r">
              <a:lnSpc>
                <a:spcPct val="90000"/>
              </a:lnSpc>
              <a:spcBef>
                <a:spcPts val="800"/>
              </a:spcBef>
              <a:spcAft>
                <a:spcPts val="0"/>
              </a:spcAft>
              <a:buClr>
                <a:srgbClr val="000000"/>
              </a:buClr>
              <a:buSzPts val="1100"/>
              <a:buFont typeface="Inter"/>
              <a:buNone/>
              <a:defRPr sz="1100"/>
            </a:lvl4pPr>
            <a:lvl5pPr marL="2286000" lvl="4" indent="-228600" algn="r">
              <a:lnSpc>
                <a:spcPct val="90000"/>
              </a:lnSpc>
              <a:spcBef>
                <a:spcPts val="800"/>
              </a:spcBef>
              <a:spcAft>
                <a:spcPts val="0"/>
              </a:spcAft>
              <a:buClr>
                <a:srgbClr val="000000"/>
              </a:buClr>
              <a:buSzPts val="1100"/>
              <a:buFont typeface="Inter"/>
              <a:buNone/>
              <a:defRPr sz="11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676" name="Google Shape;676;p41"/>
          <p:cNvSpPr txBox="1">
            <a:spLocks noGrp="1"/>
          </p:cNvSpPr>
          <p:nvPr>
            <p:ph type="body" idx="3"/>
          </p:nvPr>
        </p:nvSpPr>
        <p:spPr>
          <a:xfrm>
            <a:off x="5715000" y="5523757"/>
            <a:ext cx="1572769" cy="83101"/>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Mobile Placeholder + Title and Text (Color Background)">
  <p:cSld name="Mobile Placeholder + Title and Text (Color Background)">
    <p:spTree>
      <p:nvGrpSpPr>
        <p:cNvPr id="1" name="Shape 677"/>
        <p:cNvGrpSpPr/>
        <p:nvPr/>
      </p:nvGrpSpPr>
      <p:grpSpPr>
        <a:xfrm>
          <a:off x="0" y="0"/>
          <a:ext cx="0" cy="0"/>
          <a:chOff x="0" y="0"/>
          <a:chExt cx="0" cy="0"/>
        </a:xfrm>
      </p:grpSpPr>
      <p:sp>
        <p:nvSpPr>
          <p:cNvPr id="678" name="Google Shape;678;p42"/>
          <p:cNvSpPr/>
          <p:nvPr/>
        </p:nvSpPr>
        <p:spPr>
          <a:xfrm>
            <a:off x="0" y="6019800"/>
            <a:ext cx="7772400" cy="4038600"/>
          </a:xfrm>
          <a:prstGeom prst="rect">
            <a:avLst/>
          </a:prstGeom>
          <a:solidFill>
            <a:schemeClr val="accent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sp>
        <p:nvSpPr>
          <p:cNvPr id="679" name="Google Shape;679;p42"/>
          <p:cNvSpPr/>
          <p:nvPr/>
        </p:nvSpPr>
        <p:spPr>
          <a:xfrm>
            <a:off x="2177143" y="8400953"/>
            <a:ext cx="3418117" cy="666847"/>
          </a:xfrm>
          <a:prstGeom prst="roundRect">
            <a:avLst>
              <a:gd name="adj" fmla="val 50000"/>
            </a:avLst>
          </a:prstGeom>
          <a:gradFill>
            <a:gsLst>
              <a:gs pos="0">
                <a:srgbClr val="000000">
                  <a:alpha val="61176"/>
                </a:srgbClr>
              </a:gs>
              <a:gs pos="100000">
                <a:srgbClr val="000000">
                  <a:alpha val="10196"/>
                </a:srgbClr>
              </a:gs>
            </a:gsLst>
            <a:path path="circle">
              <a:fillToRect r="100000" b="100000"/>
            </a:path>
            <a:tileRect l="-100000" t="-10000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grpSp>
        <p:nvGrpSpPr>
          <p:cNvPr id="680" name="Google Shape;680;p42"/>
          <p:cNvGrpSpPr/>
          <p:nvPr/>
        </p:nvGrpSpPr>
        <p:grpSpPr>
          <a:xfrm>
            <a:off x="2285998" y="2356629"/>
            <a:ext cx="3200403" cy="6417357"/>
            <a:chOff x="-1" y="-1"/>
            <a:chExt cx="3200401" cy="6417355"/>
          </a:xfrm>
        </p:grpSpPr>
        <p:sp>
          <p:nvSpPr>
            <p:cNvPr id="681" name="Google Shape;681;p42"/>
            <p:cNvSpPr/>
            <p:nvPr/>
          </p:nvSpPr>
          <p:spPr>
            <a:xfrm>
              <a:off x="-1" y="832286"/>
              <a:ext cx="77252" cy="238192"/>
            </a:xfrm>
            <a:custGeom>
              <a:avLst/>
              <a:gdLst/>
              <a:ahLst/>
              <a:cxnLst/>
              <a:rect l="l" t="t" r="r" b="b"/>
              <a:pathLst>
                <a:path w="21600" h="21600" extrusionOk="0">
                  <a:moveTo>
                    <a:pt x="21600" y="21600"/>
                  </a:moveTo>
                  <a:lnTo>
                    <a:pt x="5400" y="21600"/>
                  </a:lnTo>
                  <a:cubicBezTo>
                    <a:pt x="2314" y="21600"/>
                    <a:pt x="0" y="20933"/>
                    <a:pt x="0" y="19932"/>
                  </a:cubicBezTo>
                  <a:lnTo>
                    <a:pt x="0" y="1668"/>
                  </a:lnTo>
                  <a:cubicBezTo>
                    <a:pt x="0" y="667"/>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82" name="Google Shape;682;p42"/>
            <p:cNvSpPr/>
            <p:nvPr/>
          </p:nvSpPr>
          <p:spPr>
            <a:xfrm>
              <a:off x="-1" y="1362927"/>
              <a:ext cx="93806" cy="450632"/>
            </a:xfrm>
            <a:custGeom>
              <a:avLst/>
              <a:gdLst/>
              <a:ahLst/>
              <a:cxnLst/>
              <a:rect l="l" t="t" r="r" b="b"/>
              <a:pathLst>
                <a:path w="21600" h="21600" extrusionOk="0">
                  <a:moveTo>
                    <a:pt x="21600" y="21600"/>
                  </a:moveTo>
                  <a:lnTo>
                    <a:pt x="4447" y="21600"/>
                  </a:lnTo>
                  <a:cubicBezTo>
                    <a:pt x="1906" y="21600"/>
                    <a:pt x="0" y="21247"/>
                    <a:pt x="0" y="20718"/>
                  </a:cubicBezTo>
                  <a:lnTo>
                    <a:pt x="0" y="882"/>
                  </a:lnTo>
                  <a:cubicBezTo>
                    <a:pt x="0" y="353"/>
                    <a:pt x="1906" y="0"/>
                    <a:pt x="4447"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83" name="Google Shape;683;p42"/>
            <p:cNvSpPr/>
            <p:nvPr/>
          </p:nvSpPr>
          <p:spPr>
            <a:xfrm>
              <a:off x="-1" y="1935873"/>
              <a:ext cx="77252" cy="438677"/>
            </a:xfrm>
            <a:custGeom>
              <a:avLst/>
              <a:gdLst/>
              <a:ahLst/>
              <a:cxnLst/>
              <a:rect l="l" t="t" r="r" b="b"/>
              <a:pathLst>
                <a:path w="21600" h="21600" extrusionOk="0">
                  <a:moveTo>
                    <a:pt x="21600" y="21600"/>
                  </a:moveTo>
                  <a:lnTo>
                    <a:pt x="5400" y="21600"/>
                  </a:lnTo>
                  <a:cubicBezTo>
                    <a:pt x="2314" y="21600"/>
                    <a:pt x="0" y="21238"/>
                    <a:pt x="0" y="20694"/>
                  </a:cubicBezTo>
                  <a:lnTo>
                    <a:pt x="0" y="906"/>
                  </a:lnTo>
                  <a:cubicBezTo>
                    <a:pt x="0" y="362"/>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84" name="Google Shape;684;p42"/>
            <p:cNvSpPr/>
            <p:nvPr/>
          </p:nvSpPr>
          <p:spPr>
            <a:xfrm>
              <a:off x="3134184" y="1453054"/>
              <a:ext cx="66216" cy="781708"/>
            </a:xfrm>
            <a:custGeom>
              <a:avLst/>
              <a:gdLst/>
              <a:ahLst/>
              <a:cxnLst/>
              <a:rect l="l" t="t" r="r" b="b"/>
              <a:pathLst>
                <a:path w="21600" h="21600" extrusionOk="0">
                  <a:moveTo>
                    <a:pt x="15300" y="21600"/>
                  </a:moveTo>
                  <a:lnTo>
                    <a:pt x="0" y="21600"/>
                  </a:lnTo>
                  <a:lnTo>
                    <a:pt x="0" y="0"/>
                  </a:lnTo>
                  <a:lnTo>
                    <a:pt x="15300" y="0"/>
                  </a:lnTo>
                  <a:cubicBezTo>
                    <a:pt x="19200" y="0"/>
                    <a:pt x="21600" y="381"/>
                    <a:pt x="21600" y="864"/>
                  </a:cubicBezTo>
                  <a:lnTo>
                    <a:pt x="21600" y="20711"/>
                  </a:lnTo>
                  <a:cubicBezTo>
                    <a:pt x="21600" y="21143"/>
                    <a:pt x="18600" y="21600"/>
                    <a:pt x="15300" y="21600"/>
                  </a:cubicBez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85" name="Google Shape;685;p42"/>
            <p:cNvSpPr/>
            <p:nvPr/>
          </p:nvSpPr>
          <p:spPr>
            <a:xfrm>
              <a:off x="28508" y="-1"/>
              <a:ext cx="3134186" cy="6417355"/>
            </a:xfrm>
            <a:custGeom>
              <a:avLst/>
              <a:gdLst/>
              <a:ahLst/>
              <a:cxnLst/>
              <a:rect l="l" t="t" r="r" b="b"/>
              <a:pathLst>
                <a:path w="21600" h="21600" extrusionOk="0">
                  <a:moveTo>
                    <a:pt x="0" y="1529"/>
                  </a:moveTo>
                  <a:cubicBezTo>
                    <a:pt x="0" y="684"/>
                    <a:pt x="1401" y="0"/>
                    <a:pt x="3131" y="0"/>
                  </a:cubicBezTo>
                  <a:lnTo>
                    <a:pt x="18469" y="0"/>
                  </a:lnTo>
                  <a:cubicBezTo>
                    <a:pt x="20199" y="0"/>
                    <a:pt x="21600" y="684"/>
                    <a:pt x="21600" y="1529"/>
                  </a:cubicBezTo>
                  <a:lnTo>
                    <a:pt x="21600" y="20071"/>
                  </a:lnTo>
                  <a:cubicBezTo>
                    <a:pt x="21600" y="20916"/>
                    <a:pt x="20199" y="21600"/>
                    <a:pt x="18469" y="21600"/>
                  </a:cubicBezTo>
                  <a:lnTo>
                    <a:pt x="3131" y="21600"/>
                  </a:lnTo>
                  <a:cubicBezTo>
                    <a:pt x="1401" y="21600"/>
                    <a:pt x="0" y="20916"/>
                    <a:pt x="0" y="20071"/>
                  </a:cubicBezTo>
                  <a:lnTo>
                    <a:pt x="0" y="152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86" name="Google Shape;686;p42"/>
            <p:cNvSpPr/>
            <p:nvPr/>
          </p:nvSpPr>
          <p:spPr>
            <a:xfrm>
              <a:off x="81848" y="22990"/>
              <a:ext cx="3028427" cy="6371373"/>
            </a:xfrm>
            <a:custGeom>
              <a:avLst/>
              <a:gdLst/>
              <a:ahLst/>
              <a:cxnLst/>
              <a:rect l="l" t="t" r="r" b="b"/>
              <a:pathLst>
                <a:path w="21600" h="21600" extrusionOk="0">
                  <a:moveTo>
                    <a:pt x="0" y="1540"/>
                  </a:moveTo>
                  <a:cubicBezTo>
                    <a:pt x="0" y="689"/>
                    <a:pt x="1450" y="0"/>
                    <a:pt x="3240" y="0"/>
                  </a:cubicBezTo>
                  <a:lnTo>
                    <a:pt x="18360" y="0"/>
                  </a:lnTo>
                  <a:cubicBezTo>
                    <a:pt x="20150" y="0"/>
                    <a:pt x="21600" y="689"/>
                    <a:pt x="21600" y="1540"/>
                  </a:cubicBezTo>
                  <a:lnTo>
                    <a:pt x="21600" y="20060"/>
                  </a:lnTo>
                  <a:cubicBezTo>
                    <a:pt x="21600" y="20911"/>
                    <a:pt x="20150" y="21600"/>
                    <a:pt x="18360" y="21600"/>
                  </a:cubicBezTo>
                  <a:lnTo>
                    <a:pt x="3240" y="21600"/>
                  </a:lnTo>
                  <a:cubicBezTo>
                    <a:pt x="1450" y="21600"/>
                    <a:pt x="0" y="20911"/>
                    <a:pt x="0" y="20060"/>
                  </a:cubicBezTo>
                  <a:lnTo>
                    <a:pt x="0" y="1540"/>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87" name="Google Shape;687;p42"/>
            <p:cNvSpPr/>
            <p:nvPr/>
          </p:nvSpPr>
          <p:spPr>
            <a:xfrm>
              <a:off x="53339" y="51499"/>
              <a:ext cx="3085445" cy="6314354"/>
            </a:xfrm>
            <a:custGeom>
              <a:avLst/>
              <a:gdLst/>
              <a:ahLst/>
              <a:cxnLst/>
              <a:rect l="l" t="t" r="r" b="b"/>
              <a:pathLst>
                <a:path w="21600" h="21600" extrusionOk="0">
                  <a:moveTo>
                    <a:pt x="0" y="1554"/>
                  </a:moveTo>
                  <a:cubicBezTo>
                    <a:pt x="0" y="695"/>
                    <a:pt x="1423" y="0"/>
                    <a:pt x="3180" y="0"/>
                  </a:cubicBezTo>
                  <a:lnTo>
                    <a:pt x="18420" y="0"/>
                  </a:lnTo>
                  <a:cubicBezTo>
                    <a:pt x="20177" y="0"/>
                    <a:pt x="21600" y="695"/>
                    <a:pt x="21600" y="1554"/>
                  </a:cubicBezTo>
                  <a:lnTo>
                    <a:pt x="21600" y="20046"/>
                  </a:lnTo>
                  <a:cubicBezTo>
                    <a:pt x="21600" y="20905"/>
                    <a:pt x="20177" y="21600"/>
                    <a:pt x="18420" y="21600"/>
                  </a:cubicBezTo>
                  <a:lnTo>
                    <a:pt x="3180" y="21600"/>
                  </a:lnTo>
                  <a:cubicBezTo>
                    <a:pt x="1423" y="21600"/>
                    <a:pt x="0" y="20905"/>
                    <a:pt x="0" y="20046"/>
                  </a:cubicBezTo>
                  <a:lnTo>
                    <a:pt x="0" y="155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88" name="Google Shape;688;p42"/>
            <p:cNvSpPr/>
            <p:nvPr/>
          </p:nvSpPr>
          <p:spPr>
            <a:xfrm>
              <a:off x="756876" y="97482"/>
              <a:ext cx="1676532" cy="273139"/>
            </a:xfrm>
            <a:custGeom>
              <a:avLst/>
              <a:gdLst/>
              <a:ahLst/>
              <a:cxnLst/>
              <a:rect l="l" t="t" r="r" b="b"/>
              <a:pathLst>
                <a:path w="21600" h="21600" extrusionOk="0">
                  <a:moveTo>
                    <a:pt x="47" y="4436"/>
                  </a:moveTo>
                  <a:lnTo>
                    <a:pt x="0" y="4436"/>
                  </a:lnTo>
                  <a:cubicBezTo>
                    <a:pt x="237" y="4436"/>
                    <a:pt x="462" y="4945"/>
                    <a:pt x="640" y="6036"/>
                  </a:cubicBezTo>
                  <a:cubicBezTo>
                    <a:pt x="735" y="6618"/>
                    <a:pt x="806" y="7273"/>
                    <a:pt x="853" y="8000"/>
                  </a:cubicBezTo>
                  <a:cubicBezTo>
                    <a:pt x="865" y="9673"/>
                    <a:pt x="900" y="11200"/>
                    <a:pt x="960" y="12655"/>
                  </a:cubicBezTo>
                  <a:cubicBezTo>
                    <a:pt x="1161" y="16509"/>
                    <a:pt x="1659" y="19564"/>
                    <a:pt x="2287" y="20800"/>
                  </a:cubicBezTo>
                  <a:cubicBezTo>
                    <a:pt x="2737" y="21600"/>
                    <a:pt x="3223" y="21600"/>
                    <a:pt x="3957" y="21600"/>
                  </a:cubicBezTo>
                  <a:lnTo>
                    <a:pt x="17643" y="21600"/>
                  </a:lnTo>
                  <a:cubicBezTo>
                    <a:pt x="18377" y="21600"/>
                    <a:pt x="18851" y="21600"/>
                    <a:pt x="19313" y="20800"/>
                  </a:cubicBezTo>
                  <a:cubicBezTo>
                    <a:pt x="19941" y="19564"/>
                    <a:pt x="20439" y="16509"/>
                    <a:pt x="20640" y="12655"/>
                  </a:cubicBezTo>
                  <a:cubicBezTo>
                    <a:pt x="20711" y="11273"/>
                    <a:pt x="20735" y="9745"/>
                    <a:pt x="20747" y="8000"/>
                  </a:cubicBezTo>
                  <a:cubicBezTo>
                    <a:pt x="20794" y="7273"/>
                    <a:pt x="20865" y="6618"/>
                    <a:pt x="20960" y="6036"/>
                  </a:cubicBezTo>
                  <a:cubicBezTo>
                    <a:pt x="21138" y="4945"/>
                    <a:pt x="21375" y="4436"/>
                    <a:pt x="21600" y="4436"/>
                  </a:cubicBezTo>
                  <a:lnTo>
                    <a:pt x="21576" y="4436"/>
                  </a:lnTo>
                  <a:lnTo>
                    <a:pt x="21576" y="0"/>
                  </a:lnTo>
                  <a:lnTo>
                    <a:pt x="47" y="0"/>
                  </a:lnTo>
                  <a:lnTo>
                    <a:pt x="47" y="4436"/>
                  </a:lnTo>
                  <a:close/>
                  <a:moveTo>
                    <a:pt x="17394" y="10691"/>
                  </a:moveTo>
                  <a:cubicBezTo>
                    <a:pt x="17406" y="9964"/>
                    <a:pt x="17441" y="9236"/>
                    <a:pt x="17512" y="8582"/>
                  </a:cubicBezTo>
                  <a:cubicBezTo>
                    <a:pt x="17583" y="7927"/>
                    <a:pt x="17666" y="7418"/>
                    <a:pt x="17797" y="7055"/>
                  </a:cubicBezTo>
                  <a:cubicBezTo>
                    <a:pt x="17915" y="6764"/>
                    <a:pt x="18034" y="6545"/>
                    <a:pt x="18164" y="6618"/>
                  </a:cubicBezTo>
                  <a:cubicBezTo>
                    <a:pt x="18294" y="6691"/>
                    <a:pt x="18401" y="6909"/>
                    <a:pt x="18508" y="7345"/>
                  </a:cubicBezTo>
                  <a:cubicBezTo>
                    <a:pt x="18602" y="7782"/>
                    <a:pt x="18685" y="8364"/>
                    <a:pt x="18756" y="9091"/>
                  </a:cubicBezTo>
                  <a:cubicBezTo>
                    <a:pt x="18804" y="9818"/>
                    <a:pt x="18839" y="10618"/>
                    <a:pt x="18827" y="11345"/>
                  </a:cubicBezTo>
                  <a:cubicBezTo>
                    <a:pt x="18816" y="12145"/>
                    <a:pt x="18780" y="12800"/>
                    <a:pt x="18709" y="13455"/>
                  </a:cubicBezTo>
                  <a:cubicBezTo>
                    <a:pt x="18638" y="14109"/>
                    <a:pt x="18543" y="14691"/>
                    <a:pt x="18425" y="14982"/>
                  </a:cubicBezTo>
                  <a:cubicBezTo>
                    <a:pt x="18306" y="15345"/>
                    <a:pt x="18176" y="15491"/>
                    <a:pt x="18057" y="15418"/>
                  </a:cubicBezTo>
                  <a:cubicBezTo>
                    <a:pt x="17927" y="15345"/>
                    <a:pt x="17820" y="15127"/>
                    <a:pt x="17714" y="14691"/>
                  </a:cubicBezTo>
                  <a:cubicBezTo>
                    <a:pt x="17607" y="14254"/>
                    <a:pt x="17512" y="13673"/>
                    <a:pt x="17465" y="12945"/>
                  </a:cubicBezTo>
                  <a:cubicBezTo>
                    <a:pt x="17406" y="12218"/>
                    <a:pt x="17382" y="11564"/>
                    <a:pt x="17394" y="10691"/>
                  </a:cubicBezTo>
                  <a:close/>
                  <a:moveTo>
                    <a:pt x="14953" y="10764"/>
                  </a:moveTo>
                  <a:cubicBezTo>
                    <a:pt x="14965" y="10182"/>
                    <a:pt x="14988" y="9673"/>
                    <a:pt x="15048" y="9164"/>
                  </a:cubicBezTo>
                  <a:cubicBezTo>
                    <a:pt x="15107" y="8655"/>
                    <a:pt x="15166" y="8291"/>
                    <a:pt x="15261" y="8000"/>
                  </a:cubicBezTo>
                  <a:cubicBezTo>
                    <a:pt x="15356" y="7782"/>
                    <a:pt x="15439" y="7636"/>
                    <a:pt x="15534" y="7636"/>
                  </a:cubicBezTo>
                  <a:cubicBezTo>
                    <a:pt x="15628" y="7709"/>
                    <a:pt x="15711" y="7855"/>
                    <a:pt x="15782" y="8218"/>
                  </a:cubicBezTo>
                  <a:cubicBezTo>
                    <a:pt x="15853" y="8582"/>
                    <a:pt x="15913" y="8945"/>
                    <a:pt x="15960" y="9527"/>
                  </a:cubicBezTo>
                  <a:cubicBezTo>
                    <a:pt x="15996" y="10109"/>
                    <a:pt x="16019" y="10691"/>
                    <a:pt x="16019" y="11200"/>
                  </a:cubicBezTo>
                  <a:cubicBezTo>
                    <a:pt x="16007" y="11855"/>
                    <a:pt x="15984" y="12291"/>
                    <a:pt x="15925" y="12800"/>
                  </a:cubicBezTo>
                  <a:cubicBezTo>
                    <a:pt x="15865" y="13309"/>
                    <a:pt x="15794" y="13673"/>
                    <a:pt x="15711" y="13964"/>
                  </a:cubicBezTo>
                  <a:cubicBezTo>
                    <a:pt x="15616" y="14254"/>
                    <a:pt x="15534" y="14327"/>
                    <a:pt x="15439" y="14327"/>
                  </a:cubicBezTo>
                  <a:cubicBezTo>
                    <a:pt x="15344" y="14254"/>
                    <a:pt x="15261" y="14109"/>
                    <a:pt x="15190" y="13745"/>
                  </a:cubicBezTo>
                  <a:cubicBezTo>
                    <a:pt x="15107" y="13382"/>
                    <a:pt x="15048" y="13018"/>
                    <a:pt x="15012" y="12436"/>
                  </a:cubicBezTo>
                  <a:cubicBezTo>
                    <a:pt x="14953" y="11927"/>
                    <a:pt x="14941" y="11418"/>
                    <a:pt x="14953" y="10764"/>
                  </a:cubicBezTo>
                  <a:close/>
                  <a:moveTo>
                    <a:pt x="8460" y="2691"/>
                  </a:moveTo>
                  <a:lnTo>
                    <a:pt x="13247" y="2691"/>
                  </a:lnTo>
                  <a:cubicBezTo>
                    <a:pt x="13401" y="2691"/>
                    <a:pt x="13507" y="3418"/>
                    <a:pt x="13507" y="4509"/>
                  </a:cubicBezTo>
                  <a:cubicBezTo>
                    <a:pt x="13507" y="5455"/>
                    <a:pt x="13389" y="6327"/>
                    <a:pt x="13247" y="6327"/>
                  </a:cubicBezTo>
                  <a:lnTo>
                    <a:pt x="8460" y="6327"/>
                  </a:lnTo>
                  <a:cubicBezTo>
                    <a:pt x="8306" y="6327"/>
                    <a:pt x="8187" y="5600"/>
                    <a:pt x="8187" y="4509"/>
                  </a:cubicBezTo>
                  <a:cubicBezTo>
                    <a:pt x="8187" y="3418"/>
                    <a:pt x="8294" y="2691"/>
                    <a:pt x="8460" y="2691"/>
                  </a:cubicBezTo>
                  <a:close/>
                  <a:moveTo>
                    <a:pt x="8460" y="9891"/>
                  </a:moveTo>
                  <a:lnTo>
                    <a:pt x="13247" y="9891"/>
                  </a:lnTo>
                  <a:cubicBezTo>
                    <a:pt x="13401" y="9891"/>
                    <a:pt x="13507" y="10400"/>
                    <a:pt x="13507" y="11127"/>
                  </a:cubicBezTo>
                  <a:cubicBezTo>
                    <a:pt x="13507" y="11782"/>
                    <a:pt x="13389" y="12364"/>
                    <a:pt x="13247" y="12364"/>
                  </a:cubicBezTo>
                  <a:lnTo>
                    <a:pt x="8460" y="12364"/>
                  </a:lnTo>
                  <a:cubicBezTo>
                    <a:pt x="8306" y="12364"/>
                    <a:pt x="8187" y="11855"/>
                    <a:pt x="8187" y="11127"/>
                  </a:cubicBezTo>
                  <a:cubicBezTo>
                    <a:pt x="8176" y="10400"/>
                    <a:pt x="8294" y="9891"/>
                    <a:pt x="8460" y="9891"/>
                  </a:cubicBezTo>
                  <a:close/>
                  <a:moveTo>
                    <a:pt x="5308" y="11782"/>
                  </a:moveTo>
                  <a:cubicBezTo>
                    <a:pt x="5320" y="11055"/>
                    <a:pt x="5356" y="10327"/>
                    <a:pt x="5427" y="9673"/>
                  </a:cubicBezTo>
                  <a:cubicBezTo>
                    <a:pt x="5498" y="9018"/>
                    <a:pt x="5581" y="8582"/>
                    <a:pt x="5711" y="8145"/>
                  </a:cubicBezTo>
                  <a:cubicBezTo>
                    <a:pt x="5830" y="7855"/>
                    <a:pt x="5948" y="7636"/>
                    <a:pt x="6078" y="7709"/>
                  </a:cubicBezTo>
                  <a:cubicBezTo>
                    <a:pt x="6209" y="7782"/>
                    <a:pt x="6315" y="8000"/>
                    <a:pt x="6422" y="8436"/>
                  </a:cubicBezTo>
                  <a:cubicBezTo>
                    <a:pt x="6517" y="8873"/>
                    <a:pt x="6600" y="9382"/>
                    <a:pt x="6671" y="10182"/>
                  </a:cubicBezTo>
                  <a:cubicBezTo>
                    <a:pt x="6718" y="10909"/>
                    <a:pt x="6754" y="11709"/>
                    <a:pt x="6742" y="12436"/>
                  </a:cubicBezTo>
                  <a:cubicBezTo>
                    <a:pt x="6730" y="13236"/>
                    <a:pt x="6694" y="13891"/>
                    <a:pt x="6623" y="14545"/>
                  </a:cubicBezTo>
                  <a:cubicBezTo>
                    <a:pt x="6552" y="15200"/>
                    <a:pt x="6457" y="15782"/>
                    <a:pt x="6339" y="16073"/>
                  </a:cubicBezTo>
                  <a:cubicBezTo>
                    <a:pt x="6221" y="16436"/>
                    <a:pt x="6090" y="16582"/>
                    <a:pt x="5972" y="16509"/>
                  </a:cubicBezTo>
                  <a:cubicBezTo>
                    <a:pt x="5841" y="16436"/>
                    <a:pt x="5735" y="16218"/>
                    <a:pt x="5628" y="15782"/>
                  </a:cubicBezTo>
                  <a:cubicBezTo>
                    <a:pt x="5521" y="15345"/>
                    <a:pt x="5427" y="14836"/>
                    <a:pt x="5379" y="14036"/>
                  </a:cubicBezTo>
                  <a:cubicBezTo>
                    <a:pt x="5320" y="13309"/>
                    <a:pt x="5296" y="12655"/>
                    <a:pt x="5308" y="11782"/>
                  </a:cubicBezTo>
                  <a:close/>
                  <a:moveTo>
                    <a:pt x="2796" y="11927"/>
                  </a:moveTo>
                  <a:cubicBezTo>
                    <a:pt x="2808" y="11345"/>
                    <a:pt x="2832" y="10836"/>
                    <a:pt x="2891" y="10327"/>
                  </a:cubicBezTo>
                  <a:cubicBezTo>
                    <a:pt x="2950" y="9818"/>
                    <a:pt x="3010" y="9455"/>
                    <a:pt x="3104" y="9164"/>
                  </a:cubicBezTo>
                  <a:cubicBezTo>
                    <a:pt x="3199" y="8945"/>
                    <a:pt x="3282" y="8800"/>
                    <a:pt x="3377" y="8800"/>
                  </a:cubicBezTo>
                  <a:cubicBezTo>
                    <a:pt x="3483" y="8873"/>
                    <a:pt x="3555" y="9018"/>
                    <a:pt x="3638" y="9382"/>
                  </a:cubicBezTo>
                  <a:cubicBezTo>
                    <a:pt x="3709" y="9745"/>
                    <a:pt x="3780" y="10109"/>
                    <a:pt x="3827" y="10691"/>
                  </a:cubicBezTo>
                  <a:cubicBezTo>
                    <a:pt x="3863" y="11273"/>
                    <a:pt x="3886" y="11855"/>
                    <a:pt x="3886" y="12364"/>
                  </a:cubicBezTo>
                  <a:cubicBezTo>
                    <a:pt x="3874" y="13018"/>
                    <a:pt x="3851" y="13455"/>
                    <a:pt x="3792" y="13964"/>
                  </a:cubicBezTo>
                  <a:cubicBezTo>
                    <a:pt x="3732" y="14473"/>
                    <a:pt x="3661" y="14836"/>
                    <a:pt x="3578" y="15127"/>
                  </a:cubicBezTo>
                  <a:cubicBezTo>
                    <a:pt x="3483" y="15418"/>
                    <a:pt x="3389" y="15491"/>
                    <a:pt x="3306" y="15491"/>
                  </a:cubicBezTo>
                  <a:cubicBezTo>
                    <a:pt x="3199" y="15418"/>
                    <a:pt x="3128" y="15273"/>
                    <a:pt x="3045" y="14909"/>
                  </a:cubicBezTo>
                  <a:cubicBezTo>
                    <a:pt x="2962" y="14545"/>
                    <a:pt x="2903" y="14182"/>
                    <a:pt x="2856" y="13600"/>
                  </a:cubicBezTo>
                  <a:cubicBezTo>
                    <a:pt x="2796" y="13091"/>
                    <a:pt x="2784" y="12582"/>
                    <a:pt x="2796" y="11927"/>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89" name="Google Shape;689;p42"/>
            <p:cNvSpPr/>
            <p:nvPr/>
          </p:nvSpPr>
          <p:spPr>
            <a:xfrm>
              <a:off x="760554" y="58025"/>
              <a:ext cx="1671934" cy="12701"/>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0" name="Google Shape;690;p42"/>
            <p:cNvSpPr/>
            <p:nvPr/>
          </p:nvSpPr>
          <p:spPr>
            <a:xfrm>
              <a:off x="760554" y="67133"/>
              <a:ext cx="1671934" cy="29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1" name="Google Shape;691;p42"/>
            <p:cNvSpPr/>
            <p:nvPr/>
          </p:nvSpPr>
          <p:spPr>
            <a:xfrm>
              <a:off x="1392293" y="223475"/>
              <a:ext cx="412991" cy="31269"/>
            </a:xfrm>
            <a:custGeom>
              <a:avLst/>
              <a:gdLst/>
              <a:ahLst/>
              <a:cxnLst/>
              <a:rect l="l" t="t" r="r" b="b"/>
              <a:pathLst>
                <a:path w="21555" h="21600" extrusionOk="0">
                  <a:moveTo>
                    <a:pt x="1107" y="21600"/>
                  </a:moveTo>
                  <a:lnTo>
                    <a:pt x="20499" y="21600"/>
                  </a:lnTo>
                  <a:cubicBezTo>
                    <a:pt x="21123" y="21600"/>
                    <a:pt x="21555" y="16518"/>
                    <a:pt x="21555" y="10800"/>
                  </a:cubicBezTo>
                  <a:cubicBezTo>
                    <a:pt x="21555" y="4447"/>
                    <a:pt x="21075" y="0"/>
                    <a:pt x="20499" y="0"/>
                  </a:cubicBezTo>
                  <a:lnTo>
                    <a:pt x="1107" y="0"/>
                  </a:lnTo>
                  <a:cubicBezTo>
                    <a:pt x="483" y="0"/>
                    <a:pt x="3" y="4447"/>
                    <a:pt x="3" y="10800"/>
                  </a:cubicBezTo>
                  <a:cubicBezTo>
                    <a:pt x="-45" y="17153"/>
                    <a:pt x="435" y="21600"/>
                    <a:pt x="1107"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2" name="Google Shape;692;p42"/>
            <p:cNvSpPr/>
            <p:nvPr/>
          </p:nvSpPr>
          <p:spPr>
            <a:xfrm>
              <a:off x="1917245" y="194785"/>
              <a:ext cx="83185" cy="85024"/>
            </a:xfrm>
            <a:custGeom>
              <a:avLst/>
              <a:gdLst/>
              <a:ahLst/>
              <a:cxnLst/>
              <a:rect l="l" t="t" r="r" b="b"/>
              <a:pathLst>
                <a:path w="21236" h="21244" extrusionOk="0">
                  <a:moveTo>
                    <a:pt x="4755" y="19347"/>
                  </a:moveTo>
                  <a:cubicBezTo>
                    <a:pt x="6399" y="20496"/>
                    <a:pt x="7808" y="20955"/>
                    <a:pt x="9686" y="21185"/>
                  </a:cubicBezTo>
                  <a:cubicBezTo>
                    <a:pt x="11564" y="21415"/>
                    <a:pt x="13208" y="20955"/>
                    <a:pt x="15086" y="20036"/>
                  </a:cubicBezTo>
                  <a:cubicBezTo>
                    <a:pt x="16729" y="19347"/>
                    <a:pt x="18138" y="17968"/>
                    <a:pt x="19312" y="16360"/>
                  </a:cubicBezTo>
                  <a:cubicBezTo>
                    <a:pt x="20486" y="14751"/>
                    <a:pt x="20956" y="13372"/>
                    <a:pt x="21190" y="11304"/>
                  </a:cubicBezTo>
                  <a:cubicBezTo>
                    <a:pt x="21425" y="9466"/>
                    <a:pt x="20721" y="7628"/>
                    <a:pt x="20016" y="6019"/>
                  </a:cubicBezTo>
                  <a:cubicBezTo>
                    <a:pt x="19077" y="4181"/>
                    <a:pt x="17903" y="3032"/>
                    <a:pt x="16494" y="1883"/>
                  </a:cubicBezTo>
                  <a:cubicBezTo>
                    <a:pt x="14851" y="734"/>
                    <a:pt x="13442" y="274"/>
                    <a:pt x="11564" y="45"/>
                  </a:cubicBezTo>
                  <a:cubicBezTo>
                    <a:pt x="9686" y="-185"/>
                    <a:pt x="8042" y="504"/>
                    <a:pt x="6164" y="1194"/>
                  </a:cubicBezTo>
                  <a:cubicBezTo>
                    <a:pt x="4286" y="2113"/>
                    <a:pt x="3112" y="3262"/>
                    <a:pt x="1938" y="4870"/>
                  </a:cubicBezTo>
                  <a:cubicBezTo>
                    <a:pt x="764" y="6479"/>
                    <a:pt x="294" y="8087"/>
                    <a:pt x="60" y="9926"/>
                  </a:cubicBezTo>
                  <a:cubicBezTo>
                    <a:pt x="-175" y="11994"/>
                    <a:pt x="294" y="13602"/>
                    <a:pt x="1234" y="15211"/>
                  </a:cubicBezTo>
                  <a:cubicBezTo>
                    <a:pt x="1703" y="17049"/>
                    <a:pt x="3112" y="18198"/>
                    <a:pt x="4755" y="19347"/>
                  </a:cubicBezTo>
                  <a:close/>
                  <a:moveTo>
                    <a:pt x="3112" y="9926"/>
                  </a:moveTo>
                  <a:cubicBezTo>
                    <a:pt x="3347" y="8547"/>
                    <a:pt x="3581" y="7398"/>
                    <a:pt x="4521" y="6249"/>
                  </a:cubicBezTo>
                  <a:cubicBezTo>
                    <a:pt x="5460" y="5100"/>
                    <a:pt x="6399" y="4181"/>
                    <a:pt x="7808" y="3721"/>
                  </a:cubicBezTo>
                  <a:cubicBezTo>
                    <a:pt x="9216" y="3262"/>
                    <a:pt x="10390" y="3262"/>
                    <a:pt x="12034" y="3262"/>
                  </a:cubicBezTo>
                  <a:cubicBezTo>
                    <a:pt x="13442" y="3262"/>
                    <a:pt x="14616" y="3721"/>
                    <a:pt x="15790" y="4640"/>
                  </a:cubicBezTo>
                  <a:cubicBezTo>
                    <a:pt x="16964" y="5330"/>
                    <a:pt x="17669" y="6479"/>
                    <a:pt x="18138" y="7858"/>
                  </a:cubicBezTo>
                  <a:cubicBezTo>
                    <a:pt x="18608" y="9236"/>
                    <a:pt x="18842" y="10385"/>
                    <a:pt x="18608" y="11764"/>
                  </a:cubicBezTo>
                  <a:cubicBezTo>
                    <a:pt x="18608" y="12683"/>
                    <a:pt x="18373" y="13372"/>
                    <a:pt x="17903" y="14062"/>
                  </a:cubicBezTo>
                  <a:cubicBezTo>
                    <a:pt x="17903" y="14292"/>
                    <a:pt x="17669" y="14751"/>
                    <a:pt x="17434" y="14981"/>
                  </a:cubicBezTo>
                  <a:cubicBezTo>
                    <a:pt x="16964" y="15900"/>
                    <a:pt x="16025" y="16819"/>
                    <a:pt x="15321" y="17279"/>
                  </a:cubicBezTo>
                  <a:cubicBezTo>
                    <a:pt x="15321" y="17279"/>
                    <a:pt x="15086" y="17279"/>
                    <a:pt x="15086" y="17279"/>
                  </a:cubicBezTo>
                  <a:cubicBezTo>
                    <a:pt x="14616" y="17509"/>
                    <a:pt x="14381" y="17739"/>
                    <a:pt x="13677" y="17968"/>
                  </a:cubicBezTo>
                  <a:cubicBezTo>
                    <a:pt x="12268" y="18428"/>
                    <a:pt x="11094" y="18657"/>
                    <a:pt x="9451" y="18428"/>
                  </a:cubicBezTo>
                  <a:cubicBezTo>
                    <a:pt x="8042" y="18198"/>
                    <a:pt x="6868" y="17968"/>
                    <a:pt x="5694" y="17049"/>
                  </a:cubicBezTo>
                  <a:cubicBezTo>
                    <a:pt x="4521" y="16360"/>
                    <a:pt x="3816" y="15211"/>
                    <a:pt x="3347" y="13832"/>
                  </a:cubicBezTo>
                  <a:cubicBezTo>
                    <a:pt x="3112" y="12453"/>
                    <a:pt x="2877" y="11304"/>
                    <a:pt x="3112"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3" name="Google Shape;693;p42"/>
            <p:cNvSpPr/>
            <p:nvPr/>
          </p:nvSpPr>
          <p:spPr>
            <a:xfrm>
              <a:off x="1931274" y="207291"/>
              <a:ext cx="61059" cy="61609"/>
            </a:xfrm>
            <a:custGeom>
              <a:avLst/>
              <a:gdLst/>
              <a:ahLst/>
              <a:cxnLst/>
              <a:rect l="l" t="t" r="r" b="b"/>
              <a:pathLst>
                <a:path w="21404" h="21279" extrusionOk="0">
                  <a:moveTo>
                    <a:pt x="3546" y="19248"/>
                  </a:moveTo>
                  <a:cubicBezTo>
                    <a:pt x="5158" y="20519"/>
                    <a:pt x="6770" y="21154"/>
                    <a:pt x="8705" y="21154"/>
                  </a:cubicBezTo>
                  <a:cubicBezTo>
                    <a:pt x="10639" y="21472"/>
                    <a:pt x="12573" y="21154"/>
                    <a:pt x="14507" y="20519"/>
                  </a:cubicBezTo>
                  <a:cubicBezTo>
                    <a:pt x="15152" y="20201"/>
                    <a:pt x="15797" y="19884"/>
                    <a:pt x="16442" y="19566"/>
                  </a:cubicBezTo>
                  <a:cubicBezTo>
                    <a:pt x="15152" y="20201"/>
                    <a:pt x="14185" y="20519"/>
                    <a:pt x="12573" y="20519"/>
                  </a:cubicBezTo>
                  <a:cubicBezTo>
                    <a:pt x="10961" y="20837"/>
                    <a:pt x="9672" y="20519"/>
                    <a:pt x="8060" y="19884"/>
                  </a:cubicBezTo>
                  <a:cubicBezTo>
                    <a:pt x="6448" y="19248"/>
                    <a:pt x="5481" y="18613"/>
                    <a:pt x="4836" y="17025"/>
                  </a:cubicBezTo>
                  <a:cubicBezTo>
                    <a:pt x="3869" y="16072"/>
                    <a:pt x="3869" y="14484"/>
                    <a:pt x="3869" y="12895"/>
                  </a:cubicBezTo>
                  <a:cubicBezTo>
                    <a:pt x="3869" y="11625"/>
                    <a:pt x="3869" y="10037"/>
                    <a:pt x="4513" y="9084"/>
                  </a:cubicBezTo>
                  <a:cubicBezTo>
                    <a:pt x="5158" y="7813"/>
                    <a:pt x="6125" y="6543"/>
                    <a:pt x="7415" y="5907"/>
                  </a:cubicBezTo>
                  <a:cubicBezTo>
                    <a:pt x="8382" y="5272"/>
                    <a:pt x="10316" y="4637"/>
                    <a:pt x="11928" y="4637"/>
                  </a:cubicBezTo>
                  <a:cubicBezTo>
                    <a:pt x="13540" y="4637"/>
                    <a:pt x="14830" y="4954"/>
                    <a:pt x="16442" y="5590"/>
                  </a:cubicBezTo>
                  <a:cubicBezTo>
                    <a:pt x="17409" y="6225"/>
                    <a:pt x="18698" y="6860"/>
                    <a:pt x="19343" y="8449"/>
                  </a:cubicBezTo>
                  <a:cubicBezTo>
                    <a:pt x="20310" y="9719"/>
                    <a:pt x="20955" y="10990"/>
                    <a:pt x="20955" y="12260"/>
                  </a:cubicBezTo>
                  <a:cubicBezTo>
                    <a:pt x="20955" y="13531"/>
                    <a:pt x="20633" y="14484"/>
                    <a:pt x="20310" y="15119"/>
                  </a:cubicBezTo>
                  <a:cubicBezTo>
                    <a:pt x="20633" y="14166"/>
                    <a:pt x="20955" y="13213"/>
                    <a:pt x="21277" y="11943"/>
                  </a:cubicBezTo>
                  <a:cubicBezTo>
                    <a:pt x="21600" y="10037"/>
                    <a:pt x="21277" y="8449"/>
                    <a:pt x="20633" y="6543"/>
                  </a:cubicBezTo>
                  <a:cubicBezTo>
                    <a:pt x="19988" y="4637"/>
                    <a:pt x="18698" y="3366"/>
                    <a:pt x="17409" y="2096"/>
                  </a:cubicBezTo>
                  <a:cubicBezTo>
                    <a:pt x="15797" y="825"/>
                    <a:pt x="14185" y="190"/>
                    <a:pt x="12251" y="190"/>
                  </a:cubicBezTo>
                  <a:cubicBezTo>
                    <a:pt x="10316" y="-128"/>
                    <a:pt x="8382" y="-128"/>
                    <a:pt x="6448" y="825"/>
                  </a:cubicBezTo>
                  <a:cubicBezTo>
                    <a:pt x="4513" y="1460"/>
                    <a:pt x="3224" y="2731"/>
                    <a:pt x="1934" y="4319"/>
                  </a:cubicBezTo>
                  <a:cubicBezTo>
                    <a:pt x="645" y="5907"/>
                    <a:pt x="0" y="7496"/>
                    <a:pt x="0" y="9401"/>
                  </a:cubicBezTo>
                  <a:cubicBezTo>
                    <a:pt x="0" y="11307"/>
                    <a:pt x="0" y="12895"/>
                    <a:pt x="645" y="14801"/>
                  </a:cubicBezTo>
                  <a:cubicBezTo>
                    <a:pt x="967" y="16707"/>
                    <a:pt x="1934" y="18295"/>
                    <a:pt x="3546"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4" name="Google Shape;694;p42"/>
            <p:cNvSpPr/>
            <p:nvPr/>
          </p:nvSpPr>
          <p:spPr>
            <a:xfrm>
              <a:off x="1976426" y="251064"/>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5" name="Google Shape;695;p42"/>
            <p:cNvSpPr/>
            <p:nvPr/>
          </p:nvSpPr>
          <p:spPr>
            <a:xfrm>
              <a:off x="1941391" y="219796"/>
              <a:ext cx="48743" cy="46345"/>
            </a:xfrm>
            <a:custGeom>
              <a:avLst/>
              <a:gdLst/>
              <a:ahLst/>
              <a:cxnLst/>
              <a:rect l="l" t="t" r="r" b="b"/>
              <a:pathLst>
                <a:path w="21600" h="21343" extrusionOk="0">
                  <a:moveTo>
                    <a:pt x="19562" y="5082"/>
                  </a:moveTo>
                  <a:cubicBezTo>
                    <a:pt x="18747" y="3388"/>
                    <a:pt x="17117" y="2118"/>
                    <a:pt x="15894" y="1271"/>
                  </a:cubicBezTo>
                  <a:cubicBezTo>
                    <a:pt x="13856" y="424"/>
                    <a:pt x="12226" y="0"/>
                    <a:pt x="10188" y="0"/>
                  </a:cubicBezTo>
                  <a:cubicBezTo>
                    <a:pt x="8151" y="0"/>
                    <a:pt x="6113" y="847"/>
                    <a:pt x="4483" y="1694"/>
                  </a:cubicBezTo>
                  <a:cubicBezTo>
                    <a:pt x="2445" y="2541"/>
                    <a:pt x="1630" y="4236"/>
                    <a:pt x="815" y="5929"/>
                  </a:cubicBezTo>
                  <a:cubicBezTo>
                    <a:pt x="0" y="7200"/>
                    <a:pt x="0" y="9318"/>
                    <a:pt x="0" y="11012"/>
                  </a:cubicBezTo>
                  <a:cubicBezTo>
                    <a:pt x="0" y="13553"/>
                    <a:pt x="0" y="15247"/>
                    <a:pt x="1223" y="16518"/>
                  </a:cubicBezTo>
                  <a:cubicBezTo>
                    <a:pt x="2038" y="18212"/>
                    <a:pt x="3668" y="19482"/>
                    <a:pt x="5298" y="20329"/>
                  </a:cubicBezTo>
                  <a:cubicBezTo>
                    <a:pt x="7336" y="21177"/>
                    <a:pt x="8966" y="21600"/>
                    <a:pt x="11004" y="21177"/>
                  </a:cubicBezTo>
                  <a:cubicBezTo>
                    <a:pt x="12634" y="21177"/>
                    <a:pt x="14264" y="20753"/>
                    <a:pt x="15894" y="19906"/>
                  </a:cubicBezTo>
                  <a:cubicBezTo>
                    <a:pt x="17117" y="19059"/>
                    <a:pt x="18339" y="17789"/>
                    <a:pt x="19155" y="16518"/>
                  </a:cubicBezTo>
                  <a:cubicBezTo>
                    <a:pt x="19970" y="15671"/>
                    <a:pt x="20377" y="14824"/>
                    <a:pt x="20785" y="13977"/>
                  </a:cubicBezTo>
                  <a:cubicBezTo>
                    <a:pt x="21192" y="12706"/>
                    <a:pt x="21600" y="11436"/>
                    <a:pt x="21600" y="10165"/>
                  </a:cubicBezTo>
                  <a:cubicBezTo>
                    <a:pt x="21600" y="8471"/>
                    <a:pt x="20785" y="6776"/>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6" name="Google Shape;696;p42"/>
            <p:cNvSpPr/>
            <p:nvPr/>
          </p:nvSpPr>
          <p:spPr>
            <a:xfrm>
              <a:off x="972759" y="208580"/>
              <a:ext cx="85025" cy="85024"/>
            </a:xfrm>
            <a:custGeom>
              <a:avLst/>
              <a:gdLst/>
              <a:ahLst/>
              <a:cxnLst/>
              <a:rect l="l" t="t" r="r" b="b"/>
              <a:pathLst>
                <a:path w="21244" h="21244" extrusionOk="0">
                  <a:moveTo>
                    <a:pt x="4884" y="19347"/>
                  </a:move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982" y="3032"/>
                    <a:pt x="16374" y="1883"/>
                  </a:cubicBezTo>
                  <a:cubicBezTo>
                    <a:pt x="14765" y="734"/>
                    <a:pt x="13386" y="274"/>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428"/>
                    <a:pt x="4884" y="19347"/>
                  </a:cubicBezTo>
                  <a:close/>
                  <a:moveTo>
                    <a:pt x="3506" y="9926"/>
                  </a:moveTo>
                  <a:cubicBezTo>
                    <a:pt x="3735" y="8547"/>
                    <a:pt x="3965" y="7398"/>
                    <a:pt x="4884" y="6249"/>
                  </a:cubicBezTo>
                  <a:cubicBezTo>
                    <a:pt x="5804" y="5100"/>
                    <a:pt x="6723" y="4181"/>
                    <a:pt x="7872" y="3721"/>
                  </a:cubicBezTo>
                  <a:cubicBezTo>
                    <a:pt x="9021" y="3262"/>
                    <a:pt x="10399" y="3262"/>
                    <a:pt x="11778" y="3262"/>
                  </a:cubicBezTo>
                  <a:cubicBezTo>
                    <a:pt x="13157" y="3262"/>
                    <a:pt x="14306" y="3721"/>
                    <a:pt x="15455" y="4640"/>
                  </a:cubicBezTo>
                  <a:cubicBezTo>
                    <a:pt x="16604" y="5330"/>
                    <a:pt x="17293" y="6479"/>
                    <a:pt x="17752" y="7858"/>
                  </a:cubicBezTo>
                  <a:cubicBezTo>
                    <a:pt x="18212" y="9236"/>
                    <a:pt x="18442" y="10385"/>
                    <a:pt x="18212" y="11764"/>
                  </a:cubicBezTo>
                  <a:cubicBezTo>
                    <a:pt x="18212" y="12683"/>
                    <a:pt x="17982" y="13372"/>
                    <a:pt x="17523" y="14062"/>
                  </a:cubicBezTo>
                  <a:cubicBezTo>
                    <a:pt x="17523" y="14292"/>
                    <a:pt x="17293" y="14751"/>
                    <a:pt x="17063" y="14981"/>
                  </a:cubicBezTo>
                  <a:cubicBezTo>
                    <a:pt x="16604" y="15900"/>
                    <a:pt x="15684" y="16819"/>
                    <a:pt x="14995" y="17279"/>
                  </a:cubicBezTo>
                  <a:cubicBezTo>
                    <a:pt x="14995" y="17279"/>
                    <a:pt x="14765" y="17279"/>
                    <a:pt x="14765" y="17279"/>
                  </a:cubicBezTo>
                  <a:cubicBezTo>
                    <a:pt x="14306" y="17509"/>
                    <a:pt x="14076" y="17739"/>
                    <a:pt x="13616" y="17968"/>
                  </a:cubicBezTo>
                  <a:cubicBezTo>
                    <a:pt x="12237" y="18428"/>
                    <a:pt x="11089" y="18657"/>
                    <a:pt x="9710" y="18428"/>
                  </a:cubicBezTo>
                  <a:cubicBezTo>
                    <a:pt x="8331" y="18198"/>
                    <a:pt x="7182" y="17968"/>
                    <a:pt x="6033" y="17049"/>
                  </a:cubicBezTo>
                  <a:cubicBezTo>
                    <a:pt x="4884" y="16360"/>
                    <a:pt x="4195" y="15211"/>
                    <a:pt x="3735" y="13832"/>
                  </a:cubicBezTo>
                  <a:cubicBezTo>
                    <a:pt x="3506" y="12683"/>
                    <a:pt x="3276" y="11534"/>
                    <a:pt x="3506"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7" name="Google Shape;697;p42"/>
            <p:cNvSpPr/>
            <p:nvPr/>
          </p:nvSpPr>
          <p:spPr>
            <a:xfrm>
              <a:off x="987708" y="222005"/>
              <a:ext cx="59220" cy="61609"/>
            </a:xfrm>
            <a:custGeom>
              <a:avLst/>
              <a:gdLst/>
              <a:ahLst/>
              <a:cxnLst/>
              <a:rect l="l" t="t" r="r" b="b"/>
              <a:pathLst>
                <a:path w="21398" h="21279" extrusionOk="0">
                  <a:moveTo>
                    <a:pt x="3988" y="19248"/>
                  </a:moveTo>
                  <a:cubicBezTo>
                    <a:pt x="5649" y="20519"/>
                    <a:pt x="7311" y="21154"/>
                    <a:pt x="9304" y="21154"/>
                  </a:cubicBezTo>
                  <a:cubicBezTo>
                    <a:pt x="11298"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8"/>
                    <a:pt x="5982" y="18613"/>
                    <a:pt x="5317" y="17025"/>
                  </a:cubicBezTo>
                  <a:cubicBezTo>
                    <a:pt x="4320" y="16072"/>
                    <a:pt x="4320" y="14484"/>
                    <a:pt x="4320" y="12895"/>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1" y="6860"/>
                    <a:pt x="19606" y="8449"/>
                  </a:cubicBezTo>
                  <a:cubicBezTo>
                    <a:pt x="20603" y="9719"/>
                    <a:pt x="20935" y="10990"/>
                    <a:pt x="20935" y="12260"/>
                  </a:cubicBezTo>
                  <a:cubicBezTo>
                    <a:pt x="20935" y="13531"/>
                    <a:pt x="20603" y="14484"/>
                    <a:pt x="20271" y="15119"/>
                  </a:cubicBezTo>
                  <a:cubicBezTo>
                    <a:pt x="20603" y="14166"/>
                    <a:pt x="20935" y="13213"/>
                    <a:pt x="21268" y="11943"/>
                  </a:cubicBezTo>
                  <a:cubicBezTo>
                    <a:pt x="21600" y="10037"/>
                    <a:pt x="21268" y="8449"/>
                    <a:pt x="20603" y="6543"/>
                  </a:cubicBezTo>
                  <a:cubicBezTo>
                    <a:pt x="19938" y="4637"/>
                    <a:pt x="18609" y="3366"/>
                    <a:pt x="17280" y="2096"/>
                  </a:cubicBezTo>
                  <a:cubicBezTo>
                    <a:pt x="15618" y="825"/>
                    <a:pt x="13957" y="190"/>
                    <a:pt x="11963" y="190"/>
                  </a:cubicBezTo>
                  <a:cubicBezTo>
                    <a:pt x="9969" y="-128"/>
                    <a:pt x="7975" y="-128"/>
                    <a:pt x="6314" y="825"/>
                  </a:cubicBezTo>
                  <a:cubicBezTo>
                    <a:pt x="4652" y="1778"/>
                    <a:pt x="3323" y="2731"/>
                    <a:pt x="1994" y="4319"/>
                  </a:cubicBezTo>
                  <a:cubicBezTo>
                    <a:pt x="664" y="5907"/>
                    <a:pt x="0" y="7496"/>
                    <a:pt x="0" y="9401"/>
                  </a:cubicBezTo>
                  <a:cubicBezTo>
                    <a:pt x="0" y="11307"/>
                    <a:pt x="0" y="12895"/>
                    <a:pt x="664" y="14801"/>
                  </a:cubicBezTo>
                  <a:cubicBezTo>
                    <a:pt x="1329" y="16707"/>
                    <a:pt x="2326" y="17978"/>
                    <a:pt x="3988"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8" name="Google Shape;698;p42"/>
            <p:cNvSpPr/>
            <p:nvPr/>
          </p:nvSpPr>
          <p:spPr>
            <a:xfrm>
              <a:off x="1032860" y="265779"/>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699" name="Google Shape;699;p42"/>
            <p:cNvSpPr/>
            <p:nvPr/>
          </p:nvSpPr>
          <p:spPr>
            <a:xfrm>
              <a:off x="999665" y="234511"/>
              <a:ext cx="46903" cy="46345"/>
            </a:xfrm>
            <a:custGeom>
              <a:avLst/>
              <a:gdLst/>
              <a:ahLst/>
              <a:cxnLst/>
              <a:rect l="l" t="t" r="r" b="b"/>
              <a:pathLst>
                <a:path w="21600" h="21343" extrusionOk="0">
                  <a:moveTo>
                    <a:pt x="19482" y="5082"/>
                  </a:moveTo>
                  <a:cubicBezTo>
                    <a:pt x="18636" y="3388"/>
                    <a:pt x="16941" y="2118"/>
                    <a:pt x="15671" y="1271"/>
                  </a:cubicBezTo>
                  <a:cubicBezTo>
                    <a:pt x="13977" y="424"/>
                    <a:pt x="11859" y="0"/>
                    <a:pt x="10165" y="0"/>
                  </a:cubicBezTo>
                  <a:cubicBezTo>
                    <a:pt x="8471" y="0"/>
                    <a:pt x="5929" y="847"/>
                    <a:pt x="4659" y="1694"/>
                  </a:cubicBezTo>
                  <a:cubicBezTo>
                    <a:pt x="2965" y="2541"/>
                    <a:pt x="1694" y="4236"/>
                    <a:pt x="847" y="5929"/>
                  </a:cubicBezTo>
                  <a:cubicBezTo>
                    <a:pt x="0" y="7200"/>
                    <a:pt x="0" y="9318"/>
                    <a:pt x="0" y="11012"/>
                  </a:cubicBezTo>
                  <a:cubicBezTo>
                    <a:pt x="0" y="13553"/>
                    <a:pt x="0" y="15247"/>
                    <a:pt x="1271" y="16518"/>
                  </a:cubicBezTo>
                  <a:cubicBezTo>
                    <a:pt x="2118" y="18212"/>
                    <a:pt x="3812" y="19482"/>
                    <a:pt x="5506" y="20329"/>
                  </a:cubicBezTo>
                  <a:cubicBezTo>
                    <a:pt x="7200" y="21177"/>
                    <a:pt x="9318" y="21600"/>
                    <a:pt x="11012" y="21177"/>
                  </a:cubicBezTo>
                  <a:cubicBezTo>
                    <a:pt x="12706" y="21177"/>
                    <a:pt x="13977" y="20753"/>
                    <a:pt x="15671" y="19906"/>
                  </a:cubicBezTo>
                  <a:cubicBezTo>
                    <a:pt x="16941" y="19059"/>
                    <a:pt x="18212" y="17789"/>
                    <a:pt x="19059" y="16518"/>
                  </a:cubicBezTo>
                  <a:cubicBezTo>
                    <a:pt x="19906" y="15671"/>
                    <a:pt x="20329" y="14824"/>
                    <a:pt x="20753" y="13977"/>
                  </a:cubicBezTo>
                  <a:cubicBezTo>
                    <a:pt x="21177" y="12706"/>
                    <a:pt x="21600" y="11436"/>
                    <a:pt x="21600" y="10165"/>
                  </a:cubicBezTo>
                  <a:cubicBezTo>
                    <a:pt x="21600" y="8047"/>
                    <a:pt x="20753" y="6776"/>
                    <a:pt x="1948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00" name="Google Shape;700;p42"/>
            <p:cNvSpPr/>
            <p:nvPr/>
          </p:nvSpPr>
          <p:spPr>
            <a:xfrm>
              <a:off x="2106700" y="181912"/>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961"/>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532"/>
                    <a:pt x="219" y="8113"/>
                    <a:pt x="44" y="9869"/>
                  </a:cubicBezTo>
                  <a:cubicBezTo>
                    <a:pt x="-132" y="11800"/>
                    <a:pt x="219" y="13557"/>
                    <a:pt x="1097" y="15313"/>
                  </a:cubicBezTo>
                  <a:cubicBezTo>
                    <a:pt x="1800" y="17069"/>
                    <a:pt x="3205" y="18298"/>
                    <a:pt x="4785" y="19527"/>
                  </a:cubicBezTo>
                  <a:close/>
                  <a:moveTo>
                    <a:pt x="3205" y="9869"/>
                  </a:moveTo>
                  <a:cubicBezTo>
                    <a:pt x="3380" y="8288"/>
                    <a:pt x="3732" y="7235"/>
                    <a:pt x="4785" y="6181"/>
                  </a:cubicBezTo>
                  <a:cubicBezTo>
                    <a:pt x="5663" y="5127"/>
                    <a:pt x="6717" y="4074"/>
                    <a:pt x="7946" y="3547"/>
                  </a:cubicBezTo>
                  <a:cubicBezTo>
                    <a:pt x="9351" y="3020"/>
                    <a:pt x="10580" y="3020"/>
                    <a:pt x="12161" y="3196"/>
                  </a:cubicBezTo>
                  <a:cubicBezTo>
                    <a:pt x="13565" y="3196"/>
                    <a:pt x="14795" y="3722"/>
                    <a:pt x="15849" y="4776"/>
                  </a:cubicBezTo>
                  <a:cubicBezTo>
                    <a:pt x="16902" y="5479"/>
                    <a:pt x="17780" y="6708"/>
                    <a:pt x="18307" y="7937"/>
                  </a:cubicBezTo>
                  <a:cubicBezTo>
                    <a:pt x="18834" y="9342"/>
                    <a:pt x="19010" y="10571"/>
                    <a:pt x="18834" y="11976"/>
                  </a:cubicBezTo>
                  <a:cubicBezTo>
                    <a:pt x="18658" y="13557"/>
                    <a:pt x="18307" y="14610"/>
                    <a:pt x="17253" y="15664"/>
                  </a:cubicBezTo>
                  <a:cubicBezTo>
                    <a:pt x="16375" y="17069"/>
                    <a:pt x="15322" y="17771"/>
                    <a:pt x="14092" y="18298"/>
                  </a:cubicBezTo>
                  <a:cubicBezTo>
                    <a:pt x="12687" y="18825"/>
                    <a:pt x="11458" y="19000"/>
                    <a:pt x="9878" y="18825"/>
                  </a:cubicBezTo>
                  <a:cubicBezTo>
                    <a:pt x="8473" y="18649"/>
                    <a:pt x="7244" y="18298"/>
                    <a:pt x="6190" y="17244"/>
                  </a:cubicBezTo>
                  <a:cubicBezTo>
                    <a:pt x="5136" y="16542"/>
                    <a:pt x="4258" y="15313"/>
                    <a:pt x="3732" y="13908"/>
                  </a:cubicBezTo>
                  <a:cubicBezTo>
                    <a:pt x="3205" y="12503"/>
                    <a:pt x="3029" y="11449"/>
                    <a:pt x="3205" y="986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01" name="Google Shape;701;p42"/>
            <p:cNvSpPr/>
            <p:nvPr/>
          </p:nvSpPr>
          <p:spPr>
            <a:xfrm>
              <a:off x="2123138" y="198094"/>
              <a:ext cx="82540"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520"/>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8925"/>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02" name="Google Shape;702;p42"/>
            <p:cNvSpPr/>
            <p:nvPr/>
          </p:nvSpPr>
          <p:spPr>
            <a:xfrm>
              <a:off x="2139117" y="214278"/>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121"/>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03" name="Google Shape;703;p42"/>
            <p:cNvSpPr/>
            <p:nvPr/>
          </p:nvSpPr>
          <p:spPr>
            <a:xfrm>
              <a:off x="1168651" y="194787"/>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786"/>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357"/>
                    <a:pt x="219" y="8113"/>
                    <a:pt x="44" y="9869"/>
                  </a:cubicBezTo>
                  <a:cubicBezTo>
                    <a:pt x="-132" y="11800"/>
                    <a:pt x="219" y="13557"/>
                    <a:pt x="1097" y="15313"/>
                  </a:cubicBezTo>
                  <a:cubicBezTo>
                    <a:pt x="1800" y="17244"/>
                    <a:pt x="3205" y="18474"/>
                    <a:pt x="4785" y="19527"/>
                  </a:cubicBezTo>
                  <a:close/>
                  <a:moveTo>
                    <a:pt x="3205" y="10220"/>
                  </a:moveTo>
                  <a:cubicBezTo>
                    <a:pt x="3380" y="8639"/>
                    <a:pt x="3732" y="7586"/>
                    <a:pt x="4785" y="6532"/>
                  </a:cubicBezTo>
                  <a:cubicBezTo>
                    <a:pt x="5663" y="5479"/>
                    <a:pt x="6717" y="4425"/>
                    <a:pt x="7946" y="3898"/>
                  </a:cubicBezTo>
                  <a:cubicBezTo>
                    <a:pt x="9351" y="3371"/>
                    <a:pt x="10580" y="3371"/>
                    <a:pt x="12161" y="3547"/>
                  </a:cubicBezTo>
                  <a:cubicBezTo>
                    <a:pt x="13565" y="3547"/>
                    <a:pt x="14795" y="4074"/>
                    <a:pt x="15849" y="5127"/>
                  </a:cubicBezTo>
                  <a:cubicBezTo>
                    <a:pt x="16902" y="5830"/>
                    <a:pt x="17780" y="7059"/>
                    <a:pt x="18307" y="8288"/>
                  </a:cubicBezTo>
                  <a:cubicBezTo>
                    <a:pt x="18834" y="9693"/>
                    <a:pt x="19010" y="10922"/>
                    <a:pt x="18834" y="12327"/>
                  </a:cubicBezTo>
                  <a:cubicBezTo>
                    <a:pt x="18658" y="13908"/>
                    <a:pt x="18307" y="14961"/>
                    <a:pt x="17253" y="16015"/>
                  </a:cubicBezTo>
                  <a:cubicBezTo>
                    <a:pt x="16375" y="17420"/>
                    <a:pt x="15322" y="18122"/>
                    <a:pt x="14092" y="18649"/>
                  </a:cubicBezTo>
                  <a:cubicBezTo>
                    <a:pt x="12687" y="19176"/>
                    <a:pt x="11458" y="19352"/>
                    <a:pt x="9878" y="19176"/>
                  </a:cubicBezTo>
                  <a:cubicBezTo>
                    <a:pt x="8473" y="19000"/>
                    <a:pt x="7244" y="18649"/>
                    <a:pt x="6190" y="17596"/>
                  </a:cubicBezTo>
                  <a:cubicBezTo>
                    <a:pt x="5136" y="16893"/>
                    <a:pt x="4258" y="15664"/>
                    <a:pt x="3732" y="14259"/>
                  </a:cubicBezTo>
                  <a:cubicBezTo>
                    <a:pt x="3205" y="12854"/>
                    <a:pt x="3029" y="11625"/>
                    <a:pt x="3205" y="1022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04" name="Google Shape;704;p42"/>
            <p:cNvSpPr/>
            <p:nvPr/>
          </p:nvSpPr>
          <p:spPr>
            <a:xfrm>
              <a:off x="1185089" y="211889"/>
              <a:ext cx="82541"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758"/>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9162"/>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05" name="Google Shape;705;p42"/>
            <p:cNvSpPr/>
            <p:nvPr/>
          </p:nvSpPr>
          <p:spPr>
            <a:xfrm>
              <a:off x="1201069" y="228073"/>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06" name="Google Shape;706;p42"/>
            <p:cNvSpPr/>
            <p:nvPr/>
          </p:nvSpPr>
          <p:spPr>
            <a:xfrm>
              <a:off x="1392357" y="130590"/>
              <a:ext cx="412926" cy="45984"/>
            </a:xfrm>
            <a:custGeom>
              <a:avLst/>
              <a:gdLst/>
              <a:ahLst/>
              <a:cxnLst/>
              <a:rect l="l" t="t" r="r" b="b"/>
              <a:pathLst>
                <a:path w="21600" h="21600" extrusionOk="0">
                  <a:moveTo>
                    <a:pt x="1106" y="21600"/>
                  </a:moveTo>
                  <a:lnTo>
                    <a:pt x="20542" y="21600"/>
                  </a:lnTo>
                  <a:cubicBezTo>
                    <a:pt x="21167" y="21600"/>
                    <a:pt x="21600" y="16416"/>
                    <a:pt x="21600" y="10800"/>
                  </a:cubicBezTo>
                  <a:cubicBezTo>
                    <a:pt x="21600" y="4320"/>
                    <a:pt x="21119" y="0"/>
                    <a:pt x="20542" y="0"/>
                  </a:cubicBezTo>
                  <a:lnTo>
                    <a:pt x="1106" y="0"/>
                  </a:lnTo>
                  <a:cubicBezTo>
                    <a:pt x="481" y="0"/>
                    <a:pt x="0" y="4320"/>
                    <a:pt x="0" y="10800"/>
                  </a:cubicBezTo>
                  <a:cubicBezTo>
                    <a:pt x="0" y="17280"/>
                    <a:pt x="433" y="21600"/>
                    <a:pt x="1106"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sp>
        <p:nvSpPr>
          <p:cNvPr id="707" name="Google Shape;707;p42"/>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08" name="Google Shape;708;p42"/>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709" name="Google Shape;709;p42"/>
          <p:cNvSpPr>
            <a:spLocks noGrp="1"/>
          </p:cNvSpPr>
          <p:nvPr>
            <p:ph type="pic" idx="2"/>
          </p:nvPr>
        </p:nvSpPr>
        <p:spPr>
          <a:xfrm>
            <a:off x="2418588" y="2423765"/>
            <a:ext cx="2935224" cy="6293201"/>
          </a:xfrm>
          <a:prstGeom prst="rect">
            <a:avLst/>
          </a:prstGeom>
          <a:noFill/>
          <a:ln>
            <a:noFill/>
          </a:ln>
        </p:spPr>
      </p:sp>
      <p:sp>
        <p:nvSpPr>
          <p:cNvPr id="710" name="Google Shape;710;p42"/>
          <p:cNvSpPr txBox="1">
            <a:spLocks noGrp="1"/>
          </p:cNvSpPr>
          <p:nvPr>
            <p:ph type="body" idx="1"/>
          </p:nvPr>
        </p:nvSpPr>
        <p:spPr>
          <a:xfrm>
            <a:off x="484631" y="5523757"/>
            <a:ext cx="1572769" cy="83101"/>
          </a:xfrm>
          <a:prstGeom prst="rect">
            <a:avLst/>
          </a:prstGeom>
          <a:noFill/>
          <a:ln>
            <a:noFill/>
          </a:ln>
        </p:spPr>
        <p:txBody>
          <a:bodyPr spcFirstLastPara="1" wrap="square" lIns="0" tIns="0" rIns="0" bIns="0" anchor="ctr" anchorCtr="0">
            <a:normAutofit/>
          </a:bodyPr>
          <a:lstStyle>
            <a:lvl1pPr marL="457200" lvl="0" indent="-228600" algn="r">
              <a:lnSpc>
                <a:spcPct val="90000"/>
              </a:lnSpc>
              <a:spcBef>
                <a:spcPts val="800"/>
              </a:spcBef>
              <a:spcAft>
                <a:spcPts val="0"/>
              </a:spcAft>
              <a:buClr>
                <a:srgbClr val="000000"/>
              </a:buClr>
              <a:buSzPts val="1100"/>
              <a:buFont typeface="Inter"/>
              <a:buNone/>
              <a:defRPr sz="1100"/>
            </a:lvl1pPr>
            <a:lvl2pPr marL="914400" lvl="1" indent="-228600" algn="r">
              <a:lnSpc>
                <a:spcPct val="90000"/>
              </a:lnSpc>
              <a:spcBef>
                <a:spcPts val="800"/>
              </a:spcBef>
              <a:spcAft>
                <a:spcPts val="0"/>
              </a:spcAft>
              <a:buClr>
                <a:srgbClr val="000000"/>
              </a:buClr>
              <a:buSzPts val="1100"/>
              <a:buFont typeface="Inter"/>
              <a:buNone/>
              <a:defRPr sz="1100"/>
            </a:lvl2pPr>
            <a:lvl3pPr marL="1371600" lvl="2" indent="-228600" algn="r">
              <a:lnSpc>
                <a:spcPct val="90000"/>
              </a:lnSpc>
              <a:spcBef>
                <a:spcPts val="800"/>
              </a:spcBef>
              <a:spcAft>
                <a:spcPts val="0"/>
              </a:spcAft>
              <a:buClr>
                <a:srgbClr val="000000"/>
              </a:buClr>
              <a:buSzPts val="1100"/>
              <a:buFont typeface="Inter"/>
              <a:buNone/>
              <a:defRPr sz="1100"/>
            </a:lvl3pPr>
            <a:lvl4pPr marL="1828800" lvl="3" indent="-228600" algn="r">
              <a:lnSpc>
                <a:spcPct val="90000"/>
              </a:lnSpc>
              <a:spcBef>
                <a:spcPts val="800"/>
              </a:spcBef>
              <a:spcAft>
                <a:spcPts val="0"/>
              </a:spcAft>
              <a:buClr>
                <a:srgbClr val="000000"/>
              </a:buClr>
              <a:buSzPts val="1100"/>
              <a:buFont typeface="Inter"/>
              <a:buNone/>
              <a:defRPr sz="1100"/>
            </a:lvl4pPr>
            <a:lvl5pPr marL="2286000" lvl="4" indent="-228600" algn="r">
              <a:lnSpc>
                <a:spcPct val="90000"/>
              </a:lnSpc>
              <a:spcBef>
                <a:spcPts val="800"/>
              </a:spcBef>
              <a:spcAft>
                <a:spcPts val="0"/>
              </a:spcAft>
              <a:buClr>
                <a:srgbClr val="000000"/>
              </a:buClr>
              <a:buSzPts val="1100"/>
              <a:buFont typeface="Inter"/>
              <a:buNone/>
              <a:defRPr sz="11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711" name="Google Shape;711;p42"/>
          <p:cNvSpPr txBox="1">
            <a:spLocks noGrp="1"/>
          </p:cNvSpPr>
          <p:nvPr>
            <p:ph type="body" idx="3"/>
          </p:nvPr>
        </p:nvSpPr>
        <p:spPr>
          <a:xfrm>
            <a:off x="5715000" y="5523757"/>
            <a:ext cx="1572769" cy="83101"/>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6_Highlight Layout 5">
  <p:cSld name="16_Highlight Layout 5">
    <p:spTree>
      <p:nvGrpSpPr>
        <p:cNvPr id="1" name="Shape 712"/>
        <p:cNvGrpSpPr/>
        <p:nvPr/>
      </p:nvGrpSpPr>
      <p:grpSpPr>
        <a:xfrm>
          <a:off x="0" y="0"/>
          <a:ext cx="0" cy="0"/>
          <a:chOff x="0" y="0"/>
          <a:chExt cx="0" cy="0"/>
        </a:xfrm>
      </p:grpSpPr>
      <p:sp>
        <p:nvSpPr>
          <p:cNvPr id="713" name="Google Shape;713;p43"/>
          <p:cNvSpPr/>
          <p:nvPr/>
        </p:nvSpPr>
        <p:spPr>
          <a:xfrm>
            <a:off x="0" y="6019800"/>
            <a:ext cx="7772400" cy="4038600"/>
          </a:xfrm>
          <a:prstGeom prst="rect">
            <a:avLst/>
          </a:prstGeom>
          <a:solidFill>
            <a:srgbClr val="F2F3E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14" name="Google Shape;714;p43"/>
          <p:cNvSpPr>
            <a:spLocks noGrp="1"/>
          </p:cNvSpPr>
          <p:nvPr>
            <p:ph type="pic" idx="2"/>
          </p:nvPr>
        </p:nvSpPr>
        <p:spPr>
          <a:xfrm>
            <a:off x="141880" y="2727250"/>
            <a:ext cx="2651463" cy="5671511"/>
          </a:xfrm>
          <a:prstGeom prst="rect">
            <a:avLst/>
          </a:prstGeom>
          <a:noFill/>
          <a:ln>
            <a:noFill/>
          </a:ln>
        </p:spPr>
      </p:sp>
      <p:sp>
        <p:nvSpPr>
          <p:cNvPr id="715" name="Google Shape;715;p43"/>
          <p:cNvSpPr>
            <a:spLocks noGrp="1"/>
          </p:cNvSpPr>
          <p:nvPr>
            <p:ph type="pic" idx="3"/>
          </p:nvPr>
        </p:nvSpPr>
        <p:spPr>
          <a:xfrm>
            <a:off x="4945507" y="2727250"/>
            <a:ext cx="2651463" cy="5671511"/>
          </a:xfrm>
          <a:prstGeom prst="rect">
            <a:avLst/>
          </a:prstGeom>
          <a:noFill/>
          <a:ln>
            <a:noFill/>
          </a:ln>
        </p:spPr>
      </p:sp>
      <p:sp>
        <p:nvSpPr>
          <p:cNvPr id="716" name="Google Shape;716;p43"/>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17" name="Google Shape;717;p43"/>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marR="0" lvl="0" indent="0" algn="ctr">
              <a:lnSpc>
                <a:spcPct val="100000"/>
              </a:lnSpc>
              <a:spcBef>
                <a:spcPts val="0"/>
              </a:spcBef>
              <a:spcAft>
                <a:spcPts val="0"/>
              </a:spcAft>
              <a:buClr>
                <a:srgbClr val="000000"/>
              </a:buClr>
              <a:buSzPts val="1000"/>
              <a:buFont typeface="Inter"/>
              <a:buNone/>
              <a:defRPr>
                <a:solidFill>
                  <a:srgbClr val="000000"/>
                </a:solidFill>
              </a:defRPr>
            </a:lvl1pPr>
            <a:lvl2pPr marL="0" marR="0" lvl="1" indent="0" algn="ctr">
              <a:lnSpc>
                <a:spcPct val="100000"/>
              </a:lnSpc>
              <a:spcBef>
                <a:spcPts val="0"/>
              </a:spcBef>
              <a:spcAft>
                <a:spcPts val="0"/>
              </a:spcAft>
              <a:buClr>
                <a:srgbClr val="000000"/>
              </a:buClr>
              <a:buSzPts val="1000"/>
              <a:buFont typeface="Inter"/>
              <a:buNone/>
              <a:defRPr>
                <a:solidFill>
                  <a:srgbClr val="000000"/>
                </a:solidFill>
              </a:defRPr>
            </a:lvl2pPr>
            <a:lvl3pPr marL="0" marR="0" lvl="2" indent="0" algn="ctr">
              <a:lnSpc>
                <a:spcPct val="100000"/>
              </a:lnSpc>
              <a:spcBef>
                <a:spcPts val="0"/>
              </a:spcBef>
              <a:spcAft>
                <a:spcPts val="0"/>
              </a:spcAft>
              <a:buClr>
                <a:srgbClr val="000000"/>
              </a:buClr>
              <a:buSzPts val="1000"/>
              <a:buFont typeface="Inter"/>
              <a:buNone/>
              <a:defRPr>
                <a:solidFill>
                  <a:srgbClr val="000000"/>
                </a:solidFill>
              </a:defRPr>
            </a:lvl3pPr>
            <a:lvl4pPr marL="0" marR="0" lvl="3" indent="0" algn="ctr">
              <a:lnSpc>
                <a:spcPct val="100000"/>
              </a:lnSpc>
              <a:spcBef>
                <a:spcPts val="0"/>
              </a:spcBef>
              <a:spcAft>
                <a:spcPts val="0"/>
              </a:spcAft>
              <a:buClr>
                <a:srgbClr val="000000"/>
              </a:buClr>
              <a:buSzPts val="1000"/>
              <a:buFont typeface="Inter"/>
              <a:buNone/>
              <a:defRPr>
                <a:solidFill>
                  <a:srgbClr val="000000"/>
                </a:solidFill>
              </a:defRPr>
            </a:lvl4pPr>
            <a:lvl5pPr marL="0" marR="0" lvl="4" indent="0" algn="ctr">
              <a:lnSpc>
                <a:spcPct val="100000"/>
              </a:lnSpc>
              <a:spcBef>
                <a:spcPts val="0"/>
              </a:spcBef>
              <a:spcAft>
                <a:spcPts val="0"/>
              </a:spcAft>
              <a:buClr>
                <a:srgbClr val="000000"/>
              </a:buClr>
              <a:buSzPts val="1000"/>
              <a:buFont typeface="Inter"/>
              <a:buNone/>
              <a:defRPr>
                <a:solidFill>
                  <a:srgbClr val="000000"/>
                </a:solidFill>
              </a:defRPr>
            </a:lvl5pPr>
            <a:lvl6pPr marL="0" marR="0" lvl="5" indent="0" algn="ctr">
              <a:lnSpc>
                <a:spcPct val="100000"/>
              </a:lnSpc>
              <a:spcBef>
                <a:spcPts val="0"/>
              </a:spcBef>
              <a:spcAft>
                <a:spcPts val="0"/>
              </a:spcAft>
              <a:buClr>
                <a:srgbClr val="000000"/>
              </a:buClr>
              <a:buSzPts val="1000"/>
              <a:buFont typeface="Inter"/>
              <a:buNone/>
              <a:defRPr>
                <a:solidFill>
                  <a:srgbClr val="000000"/>
                </a:solidFill>
              </a:defRPr>
            </a:lvl6pPr>
            <a:lvl7pPr marL="0" marR="0" lvl="6" indent="0" algn="ctr">
              <a:lnSpc>
                <a:spcPct val="100000"/>
              </a:lnSpc>
              <a:spcBef>
                <a:spcPts val="0"/>
              </a:spcBef>
              <a:spcAft>
                <a:spcPts val="0"/>
              </a:spcAft>
              <a:buClr>
                <a:srgbClr val="000000"/>
              </a:buClr>
              <a:buSzPts val="1000"/>
              <a:buFont typeface="Inter"/>
              <a:buNone/>
              <a:defRPr>
                <a:solidFill>
                  <a:srgbClr val="000000"/>
                </a:solidFill>
              </a:defRPr>
            </a:lvl7pPr>
            <a:lvl8pPr marL="0" marR="0" lvl="7" indent="0" algn="ctr">
              <a:lnSpc>
                <a:spcPct val="100000"/>
              </a:lnSpc>
              <a:spcBef>
                <a:spcPts val="0"/>
              </a:spcBef>
              <a:spcAft>
                <a:spcPts val="0"/>
              </a:spcAft>
              <a:buClr>
                <a:srgbClr val="000000"/>
              </a:buClr>
              <a:buSzPts val="1000"/>
              <a:buFont typeface="Inter"/>
              <a:buNone/>
              <a:defRPr>
                <a:solidFill>
                  <a:srgbClr val="000000"/>
                </a:solidFill>
              </a:defRPr>
            </a:lvl8pPr>
            <a:lvl9pPr marL="0" marR="0" lvl="8" indent="0" algn="ctr">
              <a:lnSpc>
                <a:spcPct val="100000"/>
              </a:lnSpc>
              <a:spcBef>
                <a:spcPts val="0"/>
              </a:spcBef>
              <a:spcAft>
                <a:spcPts val="0"/>
              </a:spcAft>
              <a:buClr>
                <a:srgbClr val="000000"/>
              </a:buClr>
              <a:buSzPts val="1000"/>
              <a:buFont typeface="Inter"/>
              <a:buNone/>
              <a:defRPr>
                <a:solidFill>
                  <a:srgbClr val="000000"/>
                </a:solidFill>
              </a:defRPr>
            </a:lvl9pPr>
          </a:lstStyle>
          <a:p>
            <a:pPr marL="0" lvl="0" indent="0" algn="ctr" rtl="0">
              <a:spcBef>
                <a:spcPts val="0"/>
              </a:spcBef>
              <a:spcAft>
                <a:spcPts val="0"/>
              </a:spcAft>
              <a:buNone/>
            </a:pPr>
            <a:fld id="{00000000-1234-1234-1234-123412341234}" type="slidenum">
              <a:rPr lang="en-US"/>
              <a:t>‹#›</a:t>
            </a:fld>
            <a:endParaRPr>
              <a:solidFill>
                <a:srgbClr val="888888"/>
              </a:solidFill>
            </a:endParaRPr>
          </a:p>
        </p:txBody>
      </p:sp>
      <p:sp>
        <p:nvSpPr>
          <p:cNvPr id="718" name="Google Shape;718;p43"/>
          <p:cNvSpPr/>
          <p:nvPr/>
        </p:nvSpPr>
        <p:spPr>
          <a:xfrm>
            <a:off x="2177143" y="8400953"/>
            <a:ext cx="3418117" cy="666847"/>
          </a:xfrm>
          <a:prstGeom prst="roundRect">
            <a:avLst>
              <a:gd name="adj" fmla="val 50000"/>
            </a:avLst>
          </a:prstGeom>
          <a:gradFill>
            <a:gsLst>
              <a:gs pos="0">
                <a:srgbClr val="000000">
                  <a:alpha val="61176"/>
                </a:srgbClr>
              </a:gs>
              <a:gs pos="100000">
                <a:srgbClr val="000000">
                  <a:alpha val="10196"/>
                </a:srgbClr>
              </a:gs>
            </a:gsLst>
            <a:path path="circle">
              <a:fillToRect r="100000" b="100000"/>
            </a:path>
            <a:tileRect l="-100000" t="-10000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sp>
        <p:nvSpPr>
          <p:cNvPr id="719" name="Google Shape;719;p43"/>
          <p:cNvSpPr>
            <a:spLocks noGrp="1"/>
          </p:cNvSpPr>
          <p:nvPr>
            <p:ph type="pic" idx="4"/>
          </p:nvPr>
        </p:nvSpPr>
        <p:spPr>
          <a:xfrm>
            <a:off x="2418588" y="2423765"/>
            <a:ext cx="2935224" cy="6293201"/>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6_Highlight Layout 5 2">
  <p:cSld name="16_Highlight Layout 5 2">
    <p:spTree>
      <p:nvGrpSpPr>
        <p:cNvPr id="1" name="Shape 720"/>
        <p:cNvGrpSpPr/>
        <p:nvPr/>
      </p:nvGrpSpPr>
      <p:grpSpPr>
        <a:xfrm>
          <a:off x="0" y="0"/>
          <a:ext cx="0" cy="0"/>
          <a:chOff x="0" y="0"/>
          <a:chExt cx="0" cy="0"/>
        </a:xfrm>
      </p:grpSpPr>
      <p:sp>
        <p:nvSpPr>
          <p:cNvPr id="721" name="Google Shape;721;p44"/>
          <p:cNvSpPr/>
          <p:nvPr/>
        </p:nvSpPr>
        <p:spPr>
          <a:xfrm>
            <a:off x="0" y="6019800"/>
            <a:ext cx="7772400" cy="4038600"/>
          </a:xfrm>
          <a:prstGeom prst="rect">
            <a:avLst/>
          </a:prstGeom>
          <a:solidFill>
            <a:schemeClr val="accent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sp>
        <p:nvSpPr>
          <p:cNvPr id="722" name="Google Shape;722;p44"/>
          <p:cNvSpPr/>
          <p:nvPr/>
        </p:nvSpPr>
        <p:spPr>
          <a:xfrm>
            <a:off x="484698" y="8412388"/>
            <a:ext cx="3418118" cy="666847"/>
          </a:xfrm>
          <a:prstGeom prst="roundRect">
            <a:avLst>
              <a:gd name="adj" fmla="val 50000"/>
            </a:avLst>
          </a:prstGeom>
          <a:gradFill>
            <a:gsLst>
              <a:gs pos="0">
                <a:srgbClr val="000000">
                  <a:alpha val="61176"/>
                </a:srgbClr>
              </a:gs>
              <a:gs pos="100000">
                <a:srgbClr val="000000">
                  <a:alpha val="10196"/>
                </a:srgbClr>
              </a:gs>
            </a:gsLst>
            <a:path path="circle">
              <a:fillToRect r="100000" b="100000"/>
            </a:path>
            <a:tileRect l="-100000" t="-10000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sp>
        <p:nvSpPr>
          <p:cNvPr id="723" name="Google Shape;723;p44"/>
          <p:cNvSpPr/>
          <p:nvPr/>
        </p:nvSpPr>
        <p:spPr>
          <a:xfrm>
            <a:off x="3925909" y="8412388"/>
            <a:ext cx="3418118" cy="666847"/>
          </a:xfrm>
          <a:prstGeom prst="roundRect">
            <a:avLst>
              <a:gd name="adj" fmla="val 50000"/>
            </a:avLst>
          </a:prstGeom>
          <a:gradFill>
            <a:gsLst>
              <a:gs pos="0">
                <a:srgbClr val="000000">
                  <a:alpha val="61176"/>
                </a:srgbClr>
              </a:gs>
              <a:gs pos="100000">
                <a:srgbClr val="000000">
                  <a:alpha val="10196"/>
                </a:srgbClr>
              </a:gs>
            </a:gsLst>
            <a:path path="circle">
              <a:fillToRect r="100000" b="100000"/>
            </a:path>
            <a:tileRect l="-100000" t="-10000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grpSp>
        <p:nvGrpSpPr>
          <p:cNvPr id="724" name="Google Shape;724;p44"/>
          <p:cNvGrpSpPr/>
          <p:nvPr/>
        </p:nvGrpSpPr>
        <p:grpSpPr>
          <a:xfrm>
            <a:off x="598614" y="2356629"/>
            <a:ext cx="3200403" cy="6417357"/>
            <a:chOff x="-1" y="-1"/>
            <a:chExt cx="3200401" cy="6417355"/>
          </a:xfrm>
        </p:grpSpPr>
        <p:sp>
          <p:nvSpPr>
            <p:cNvPr id="725" name="Google Shape;725;p44"/>
            <p:cNvSpPr/>
            <p:nvPr/>
          </p:nvSpPr>
          <p:spPr>
            <a:xfrm>
              <a:off x="-1" y="832286"/>
              <a:ext cx="77252" cy="238192"/>
            </a:xfrm>
            <a:custGeom>
              <a:avLst/>
              <a:gdLst/>
              <a:ahLst/>
              <a:cxnLst/>
              <a:rect l="l" t="t" r="r" b="b"/>
              <a:pathLst>
                <a:path w="21600" h="21600" extrusionOk="0">
                  <a:moveTo>
                    <a:pt x="21600" y="21600"/>
                  </a:moveTo>
                  <a:lnTo>
                    <a:pt x="5400" y="21600"/>
                  </a:lnTo>
                  <a:cubicBezTo>
                    <a:pt x="2314" y="21600"/>
                    <a:pt x="0" y="20933"/>
                    <a:pt x="0" y="19932"/>
                  </a:cubicBezTo>
                  <a:lnTo>
                    <a:pt x="0" y="1668"/>
                  </a:lnTo>
                  <a:cubicBezTo>
                    <a:pt x="0" y="667"/>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26" name="Google Shape;726;p44"/>
            <p:cNvSpPr/>
            <p:nvPr/>
          </p:nvSpPr>
          <p:spPr>
            <a:xfrm>
              <a:off x="-1" y="1362927"/>
              <a:ext cx="93806" cy="450632"/>
            </a:xfrm>
            <a:custGeom>
              <a:avLst/>
              <a:gdLst/>
              <a:ahLst/>
              <a:cxnLst/>
              <a:rect l="l" t="t" r="r" b="b"/>
              <a:pathLst>
                <a:path w="21600" h="21600" extrusionOk="0">
                  <a:moveTo>
                    <a:pt x="21600" y="21600"/>
                  </a:moveTo>
                  <a:lnTo>
                    <a:pt x="4447" y="21600"/>
                  </a:lnTo>
                  <a:cubicBezTo>
                    <a:pt x="1906" y="21600"/>
                    <a:pt x="0" y="21247"/>
                    <a:pt x="0" y="20718"/>
                  </a:cubicBezTo>
                  <a:lnTo>
                    <a:pt x="0" y="882"/>
                  </a:lnTo>
                  <a:cubicBezTo>
                    <a:pt x="0" y="353"/>
                    <a:pt x="1906" y="0"/>
                    <a:pt x="4447"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27" name="Google Shape;727;p44"/>
            <p:cNvSpPr/>
            <p:nvPr/>
          </p:nvSpPr>
          <p:spPr>
            <a:xfrm>
              <a:off x="-1" y="1935873"/>
              <a:ext cx="77252" cy="438677"/>
            </a:xfrm>
            <a:custGeom>
              <a:avLst/>
              <a:gdLst/>
              <a:ahLst/>
              <a:cxnLst/>
              <a:rect l="l" t="t" r="r" b="b"/>
              <a:pathLst>
                <a:path w="21600" h="21600" extrusionOk="0">
                  <a:moveTo>
                    <a:pt x="21600" y="21600"/>
                  </a:moveTo>
                  <a:lnTo>
                    <a:pt x="5400" y="21600"/>
                  </a:lnTo>
                  <a:cubicBezTo>
                    <a:pt x="2314" y="21600"/>
                    <a:pt x="0" y="21238"/>
                    <a:pt x="0" y="20694"/>
                  </a:cubicBezTo>
                  <a:lnTo>
                    <a:pt x="0" y="906"/>
                  </a:lnTo>
                  <a:cubicBezTo>
                    <a:pt x="0" y="362"/>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28" name="Google Shape;728;p44"/>
            <p:cNvSpPr/>
            <p:nvPr/>
          </p:nvSpPr>
          <p:spPr>
            <a:xfrm>
              <a:off x="3134184" y="1453054"/>
              <a:ext cx="66216" cy="781708"/>
            </a:xfrm>
            <a:custGeom>
              <a:avLst/>
              <a:gdLst/>
              <a:ahLst/>
              <a:cxnLst/>
              <a:rect l="l" t="t" r="r" b="b"/>
              <a:pathLst>
                <a:path w="21600" h="21600" extrusionOk="0">
                  <a:moveTo>
                    <a:pt x="15300" y="21600"/>
                  </a:moveTo>
                  <a:lnTo>
                    <a:pt x="0" y="21600"/>
                  </a:lnTo>
                  <a:lnTo>
                    <a:pt x="0" y="0"/>
                  </a:lnTo>
                  <a:lnTo>
                    <a:pt x="15300" y="0"/>
                  </a:lnTo>
                  <a:cubicBezTo>
                    <a:pt x="19200" y="0"/>
                    <a:pt x="21600" y="381"/>
                    <a:pt x="21600" y="864"/>
                  </a:cubicBezTo>
                  <a:lnTo>
                    <a:pt x="21600" y="20711"/>
                  </a:lnTo>
                  <a:cubicBezTo>
                    <a:pt x="21600" y="21143"/>
                    <a:pt x="18600" y="21600"/>
                    <a:pt x="15300" y="21600"/>
                  </a:cubicBez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29" name="Google Shape;729;p44"/>
            <p:cNvSpPr/>
            <p:nvPr/>
          </p:nvSpPr>
          <p:spPr>
            <a:xfrm>
              <a:off x="28508" y="-1"/>
              <a:ext cx="3134186" cy="6417355"/>
            </a:xfrm>
            <a:custGeom>
              <a:avLst/>
              <a:gdLst/>
              <a:ahLst/>
              <a:cxnLst/>
              <a:rect l="l" t="t" r="r" b="b"/>
              <a:pathLst>
                <a:path w="21600" h="21600" extrusionOk="0">
                  <a:moveTo>
                    <a:pt x="0" y="1529"/>
                  </a:moveTo>
                  <a:cubicBezTo>
                    <a:pt x="0" y="684"/>
                    <a:pt x="1401" y="0"/>
                    <a:pt x="3131" y="0"/>
                  </a:cubicBezTo>
                  <a:lnTo>
                    <a:pt x="18469" y="0"/>
                  </a:lnTo>
                  <a:cubicBezTo>
                    <a:pt x="20199" y="0"/>
                    <a:pt x="21600" y="684"/>
                    <a:pt x="21600" y="1529"/>
                  </a:cubicBezTo>
                  <a:lnTo>
                    <a:pt x="21600" y="20071"/>
                  </a:lnTo>
                  <a:cubicBezTo>
                    <a:pt x="21600" y="20916"/>
                    <a:pt x="20199" y="21600"/>
                    <a:pt x="18469" y="21600"/>
                  </a:cubicBezTo>
                  <a:lnTo>
                    <a:pt x="3131" y="21600"/>
                  </a:lnTo>
                  <a:cubicBezTo>
                    <a:pt x="1401" y="21600"/>
                    <a:pt x="0" y="20916"/>
                    <a:pt x="0" y="20071"/>
                  </a:cubicBezTo>
                  <a:lnTo>
                    <a:pt x="0" y="152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0" name="Google Shape;730;p44"/>
            <p:cNvSpPr/>
            <p:nvPr/>
          </p:nvSpPr>
          <p:spPr>
            <a:xfrm>
              <a:off x="81848" y="22990"/>
              <a:ext cx="3028427" cy="6371373"/>
            </a:xfrm>
            <a:custGeom>
              <a:avLst/>
              <a:gdLst/>
              <a:ahLst/>
              <a:cxnLst/>
              <a:rect l="l" t="t" r="r" b="b"/>
              <a:pathLst>
                <a:path w="21600" h="21600" extrusionOk="0">
                  <a:moveTo>
                    <a:pt x="0" y="1540"/>
                  </a:moveTo>
                  <a:cubicBezTo>
                    <a:pt x="0" y="689"/>
                    <a:pt x="1450" y="0"/>
                    <a:pt x="3240" y="0"/>
                  </a:cubicBezTo>
                  <a:lnTo>
                    <a:pt x="18360" y="0"/>
                  </a:lnTo>
                  <a:cubicBezTo>
                    <a:pt x="20150" y="0"/>
                    <a:pt x="21600" y="689"/>
                    <a:pt x="21600" y="1540"/>
                  </a:cubicBezTo>
                  <a:lnTo>
                    <a:pt x="21600" y="20060"/>
                  </a:lnTo>
                  <a:cubicBezTo>
                    <a:pt x="21600" y="20911"/>
                    <a:pt x="20150" y="21600"/>
                    <a:pt x="18360" y="21600"/>
                  </a:cubicBezTo>
                  <a:lnTo>
                    <a:pt x="3240" y="21600"/>
                  </a:lnTo>
                  <a:cubicBezTo>
                    <a:pt x="1450" y="21600"/>
                    <a:pt x="0" y="20911"/>
                    <a:pt x="0" y="20060"/>
                  </a:cubicBezTo>
                  <a:lnTo>
                    <a:pt x="0" y="1540"/>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1" name="Google Shape;731;p44"/>
            <p:cNvSpPr/>
            <p:nvPr/>
          </p:nvSpPr>
          <p:spPr>
            <a:xfrm>
              <a:off x="53339" y="51499"/>
              <a:ext cx="3085445" cy="6314354"/>
            </a:xfrm>
            <a:custGeom>
              <a:avLst/>
              <a:gdLst/>
              <a:ahLst/>
              <a:cxnLst/>
              <a:rect l="l" t="t" r="r" b="b"/>
              <a:pathLst>
                <a:path w="21600" h="21600" extrusionOk="0">
                  <a:moveTo>
                    <a:pt x="0" y="1554"/>
                  </a:moveTo>
                  <a:cubicBezTo>
                    <a:pt x="0" y="695"/>
                    <a:pt x="1423" y="0"/>
                    <a:pt x="3180" y="0"/>
                  </a:cubicBezTo>
                  <a:lnTo>
                    <a:pt x="18420" y="0"/>
                  </a:lnTo>
                  <a:cubicBezTo>
                    <a:pt x="20177" y="0"/>
                    <a:pt x="21600" y="695"/>
                    <a:pt x="21600" y="1554"/>
                  </a:cubicBezTo>
                  <a:lnTo>
                    <a:pt x="21600" y="20046"/>
                  </a:lnTo>
                  <a:cubicBezTo>
                    <a:pt x="21600" y="20905"/>
                    <a:pt x="20177" y="21600"/>
                    <a:pt x="18420" y="21600"/>
                  </a:cubicBezTo>
                  <a:lnTo>
                    <a:pt x="3180" y="21600"/>
                  </a:lnTo>
                  <a:cubicBezTo>
                    <a:pt x="1423" y="21600"/>
                    <a:pt x="0" y="20905"/>
                    <a:pt x="0" y="20046"/>
                  </a:cubicBezTo>
                  <a:lnTo>
                    <a:pt x="0" y="155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2" name="Google Shape;732;p44"/>
            <p:cNvSpPr/>
            <p:nvPr/>
          </p:nvSpPr>
          <p:spPr>
            <a:xfrm>
              <a:off x="86446" y="88286"/>
              <a:ext cx="3019230" cy="6240780"/>
            </a:xfrm>
            <a:custGeom>
              <a:avLst/>
              <a:gdLst/>
              <a:ahLst/>
              <a:cxnLst/>
              <a:rect l="l" t="t" r="r" b="b"/>
              <a:pathLst>
                <a:path w="21600" h="21600" extrusionOk="0">
                  <a:moveTo>
                    <a:pt x="0" y="1502"/>
                  </a:moveTo>
                  <a:cubicBezTo>
                    <a:pt x="0" y="672"/>
                    <a:pt x="1388" y="0"/>
                    <a:pt x="3105" y="0"/>
                  </a:cubicBezTo>
                  <a:lnTo>
                    <a:pt x="18495" y="0"/>
                  </a:lnTo>
                  <a:cubicBezTo>
                    <a:pt x="20212" y="0"/>
                    <a:pt x="21600" y="672"/>
                    <a:pt x="21600" y="1502"/>
                  </a:cubicBezTo>
                  <a:lnTo>
                    <a:pt x="21600" y="20098"/>
                  </a:lnTo>
                  <a:cubicBezTo>
                    <a:pt x="21600" y="20928"/>
                    <a:pt x="20212" y="21600"/>
                    <a:pt x="18495" y="21600"/>
                  </a:cubicBezTo>
                  <a:lnTo>
                    <a:pt x="3105" y="21600"/>
                  </a:lnTo>
                  <a:cubicBezTo>
                    <a:pt x="1388" y="21600"/>
                    <a:pt x="0" y="20928"/>
                    <a:pt x="0" y="20098"/>
                  </a:cubicBezTo>
                  <a:lnTo>
                    <a:pt x="0" y="1502"/>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3" name="Google Shape;733;p44"/>
            <p:cNvSpPr/>
            <p:nvPr/>
          </p:nvSpPr>
          <p:spPr>
            <a:xfrm>
              <a:off x="756876" y="97482"/>
              <a:ext cx="1676532" cy="273139"/>
            </a:xfrm>
            <a:custGeom>
              <a:avLst/>
              <a:gdLst/>
              <a:ahLst/>
              <a:cxnLst/>
              <a:rect l="l" t="t" r="r" b="b"/>
              <a:pathLst>
                <a:path w="21600" h="21600" extrusionOk="0">
                  <a:moveTo>
                    <a:pt x="47" y="4436"/>
                  </a:moveTo>
                  <a:lnTo>
                    <a:pt x="0" y="4436"/>
                  </a:lnTo>
                  <a:cubicBezTo>
                    <a:pt x="237" y="4436"/>
                    <a:pt x="462" y="4945"/>
                    <a:pt x="640" y="6036"/>
                  </a:cubicBezTo>
                  <a:cubicBezTo>
                    <a:pt x="735" y="6618"/>
                    <a:pt x="806" y="7273"/>
                    <a:pt x="853" y="8000"/>
                  </a:cubicBezTo>
                  <a:cubicBezTo>
                    <a:pt x="865" y="9673"/>
                    <a:pt x="900" y="11200"/>
                    <a:pt x="960" y="12655"/>
                  </a:cubicBezTo>
                  <a:cubicBezTo>
                    <a:pt x="1161" y="16509"/>
                    <a:pt x="1659" y="19564"/>
                    <a:pt x="2287" y="20800"/>
                  </a:cubicBezTo>
                  <a:cubicBezTo>
                    <a:pt x="2737" y="21600"/>
                    <a:pt x="3223" y="21600"/>
                    <a:pt x="3957" y="21600"/>
                  </a:cubicBezTo>
                  <a:lnTo>
                    <a:pt x="17643" y="21600"/>
                  </a:lnTo>
                  <a:cubicBezTo>
                    <a:pt x="18377" y="21600"/>
                    <a:pt x="18851" y="21600"/>
                    <a:pt x="19313" y="20800"/>
                  </a:cubicBezTo>
                  <a:cubicBezTo>
                    <a:pt x="19941" y="19564"/>
                    <a:pt x="20439" y="16509"/>
                    <a:pt x="20640" y="12655"/>
                  </a:cubicBezTo>
                  <a:cubicBezTo>
                    <a:pt x="20711" y="11273"/>
                    <a:pt x="20735" y="9745"/>
                    <a:pt x="20747" y="8000"/>
                  </a:cubicBezTo>
                  <a:cubicBezTo>
                    <a:pt x="20794" y="7273"/>
                    <a:pt x="20865" y="6618"/>
                    <a:pt x="20960" y="6036"/>
                  </a:cubicBezTo>
                  <a:cubicBezTo>
                    <a:pt x="21138" y="4945"/>
                    <a:pt x="21375" y="4436"/>
                    <a:pt x="21600" y="4436"/>
                  </a:cubicBezTo>
                  <a:lnTo>
                    <a:pt x="21576" y="4436"/>
                  </a:lnTo>
                  <a:lnTo>
                    <a:pt x="21576" y="0"/>
                  </a:lnTo>
                  <a:lnTo>
                    <a:pt x="47" y="0"/>
                  </a:lnTo>
                  <a:lnTo>
                    <a:pt x="47" y="4436"/>
                  </a:lnTo>
                  <a:close/>
                  <a:moveTo>
                    <a:pt x="17394" y="10691"/>
                  </a:moveTo>
                  <a:cubicBezTo>
                    <a:pt x="17406" y="9964"/>
                    <a:pt x="17441" y="9236"/>
                    <a:pt x="17512" y="8582"/>
                  </a:cubicBezTo>
                  <a:cubicBezTo>
                    <a:pt x="17583" y="7927"/>
                    <a:pt x="17666" y="7418"/>
                    <a:pt x="17797" y="7055"/>
                  </a:cubicBezTo>
                  <a:cubicBezTo>
                    <a:pt x="17915" y="6764"/>
                    <a:pt x="18034" y="6545"/>
                    <a:pt x="18164" y="6618"/>
                  </a:cubicBezTo>
                  <a:cubicBezTo>
                    <a:pt x="18294" y="6691"/>
                    <a:pt x="18401" y="6909"/>
                    <a:pt x="18508" y="7345"/>
                  </a:cubicBezTo>
                  <a:cubicBezTo>
                    <a:pt x="18602" y="7782"/>
                    <a:pt x="18685" y="8364"/>
                    <a:pt x="18756" y="9091"/>
                  </a:cubicBezTo>
                  <a:cubicBezTo>
                    <a:pt x="18804" y="9818"/>
                    <a:pt x="18839" y="10618"/>
                    <a:pt x="18827" y="11345"/>
                  </a:cubicBezTo>
                  <a:cubicBezTo>
                    <a:pt x="18816" y="12145"/>
                    <a:pt x="18780" y="12800"/>
                    <a:pt x="18709" y="13455"/>
                  </a:cubicBezTo>
                  <a:cubicBezTo>
                    <a:pt x="18638" y="14109"/>
                    <a:pt x="18543" y="14691"/>
                    <a:pt x="18425" y="14982"/>
                  </a:cubicBezTo>
                  <a:cubicBezTo>
                    <a:pt x="18306" y="15345"/>
                    <a:pt x="18176" y="15491"/>
                    <a:pt x="18057" y="15418"/>
                  </a:cubicBezTo>
                  <a:cubicBezTo>
                    <a:pt x="17927" y="15345"/>
                    <a:pt x="17820" y="15127"/>
                    <a:pt x="17714" y="14691"/>
                  </a:cubicBezTo>
                  <a:cubicBezTo>
                    <a:pt x="17607" y="14254"/>
                    <a:pt x="17512" y="13673"/>
                    <a:pt x="17465" y="12945"/>
                  </a:cubicBezTo>
                  <a:cubicBezTo>
                    <a:pt x="17406" y="12218"/>
                    <a:pt x="17382" y="11564"/>
                    <a:pt x="17394" y="10691"/>
                  </a:cubicBezTo>
                  <a:close/>
                  <a:moveTo>
                    <a:pt x="14953" y="10764"/>
                  </a:moveTo>
                  <a:cubicBezTo>
                    <a:pt x="14965" y="10182"/>
                    <a:pt x="14988" y="9673"/>
                    <a:pt x="15048" y="9164"/>
                  </a:cubicBezTo>
                  <a:cubicBezTo>
                    <a:pt x="15107" y="8655"/>
                    <a:pt x="15166" y="8291"/>
                    <a:pt x="15261" y="8000"/>
                  </a:cubicBezTo>
                  <a:cubicBezTo>
                    <a:pt x="15356" y="7782"/>
                    <a:pt x="15439" y="7636"/>
                    <a:pt x="15534" y="7636"/>
                  </a:cubicBezTo>
                  <a:cubicBezTo>
                    <a:pt x="15628" y="7709"/>
                    <a:pt x="15711" y="7855"/>
                    <a:pt x="15782" y="8218"/>
                  </a:cubicBezTo>
                  <a:cubicBezTo>
                    <a:pt x="15853" y="8582"/>
                    <a:pt x="15913" y="8945"/>
                    <a:pt x="15960" y="9527"/>
                  </a:cubicBezTo>
                  <a:cubicBezTo>
                    <a:pt x="15996" y="10109"/>
                    <a:pt x="16019" y="10691"/>
                    <a:pt x="16019" y="11200"/>
                  </a:cubicBezTo>
                  <a:cubicBezTo>
                    <a:pt x="16007" y="11855"/>
                    <a:pt x="15984" y="12291"/>
                    <a:pt x="15925" y="12800"/>
                  </a:cubicBezTo>
                  <a:cubicBezTo>
                    <a:pt x="15865" y="13309"/>
                    <a:pt x="15794" y="13673"/>
                    <a:pt x="15711" y="13964"/>
                  </a:cubicBezTo>
                  <a:cubicBezTo>
                    <a:pt x="15616" y="14254"/>
                    <a:pt x="15534" y="14327"/>
                    <a:pt x="15439" y="14327"/>
                  </a:cubicBezTo>
                  <a:cubicBezTo>
                    <a:pt x="15344" y="14254"/>
                    <a:pt x="15261" y="14109"/>
                    <a:pt x="15190" y="13745"/>
                  </a:cubicBezTo>
                  <a:cubicBezTo>
                    <a:pt x="15107" y="13382"/>
                    <a:pt x="15048" y="13018"/>
                    <a:pt x="15012" y="12436"/>
                  </a:cubicBezTo>
                  <a:cubicBezTo>
                    <a:pt x="14953" y="11927"/>
                    <a:pt x="14941" y="11418"/>
                    <a:pt x="14953" y="10764"/>
                  </a:cubicBezTo>
                  <a:close/>
                  <a:moveTo>
                    <a:pt x="8460" y="2691"/>
                  </a:moveTo>
                  <a:lnTo>
                    <a:pt x="13247" y="2691"/>
                  </a:lnTo>
                  <a:cubicBezTo>
                    <a:pt x="13401" y="2691"/>
                    <a:pt x="13507" y="3418"/>
                    <a:pt x="13507" y="4509"/>
                  </a:cubicBezTo>
                  <a:cubicBezTo>
                    <a:pt x="13507" y="5455"/>
                    <a:pt x="13389" y="6327"/>
                    <a:pt x="13247" y="6327"/>
                  </a:cubicBezTo>
                  <a:lnTo>
                    <a:pt x="8460" y="6327"/>
                  </a:lnTo>
                  <a:cubicBezTo>
                    <a:pt x="8306" y="6327"/>
                    <a:pt x="8187" y="5600"/>
                    <a:pt x="8187" y="4509"/>
                  </a:cubicBezTo>
                  <a:cubicBezTo>
                    <a:pt x="8187" y="3418"/>
                    <a:pt x="8294" y="2691"/>
                    <a:pt x="8460" y="2691"/>
                  </a:cubicBezTo>
                  <a:close/>
                  <a:moveTo>
                    <a:pt x="8460" y="9891"/>
                  </a:moveTo>
                  <a:lnTo>
                    <a:pt x="13247" y="9891"/>
                  </a:lnTo>
                  <a:cubicBezTo>
                    <a:pt x="13401" y="9891"/>
                    <a:pt x="13507" y="10400"/>
                    <a:pt x="13507" y="11127"/>
                  </a:cubicBezTo>
                  <a:cubicBezTo>
                    <a:pt x="13507" y="11782"/>
                    <a:pt x="13389" y="12364"/>
                    <a:pt x="13247" y="12364"/>
                  </a:cubicBezTo>
                  <a:lnTo>
                    <a:pt x="8460" y="12364"/>
                  </a:lnTo>
                  <a:cubicBezTo>
                    <a:pt x="8306" y="12364"/>
                    <a:pt x="8187" y="11855"/>
                    <a:pt x="8187" y="11127"/>
                  </a:cubicBezTo>
                  <a:cubicBezTo>
                    <a:pt x="8176" y="10400"/>
                    <a:pt x="8294" y="9891"/>
                    <a:pt x="8460" y="9891"/>
                  </a:cubicBezTo>
                  <a:close/>
                  <a:moveTo>
                    <a:pt x="5308" y="11782"/>
                  </a:moveTo>
                  <a:cubicBezTo>
                    <a:pt x="5320" y="11055"/>
                    <a:pt x="5356" y="10327"/>
                    <a:pt x="5427" y="9673"/>
                  </a:cubicBezTo>
                  <a:cubicBezTo>
                    <a:pt x="5498" y="9018"/>
                    <a:pt x="5581" y="8582"/>
                    <a:pt x="5711" y="8145"/>
                  </a:cubicBezTo>
                  <a:cubicBezTo>
                    <a:pt x="5830" y="7855"/>
                    <a:pt x="5948" y="7636"/>
                    <a:pt x="6078" y="7709"/>
                  </a:cubicBezTo>
                  <a:cubicBezTo>
                    <a:pt x="6209" y="7782"/>
                    <a:pt x="6315" y="8000"/>
                    <a:pt x="6422" y="8436"/>
                  </a:cubicBezTo>
                  <a:cubicBezTo>
                    <a:pt x="6517" y="8873"/>
                    <a:pt x="6600" y="9382"/>
                    <a:pt x="6671" y="10182"/>
                  </a:cubicBezTo>
                  <a:cubicBezTo>
                    <a:pt x="6718" y="10909"/>
                    <a:pt x="6754" y="11709"/>
                    <a:pt x="6742" y="12436"/>
                  </a:cubicBezTo>
                  <a:cubicBezTo>
                    <a:pt x="6730" y="13236"/>
                    <a:pt x="6694" y="13891"/>
                    <a:pt x="6623" y="14545"/>
                  </a:cubicBezTo>
                  <a:cubicBezTo>
                    <a:pt x="6552" y="15200"/>
                    <a:pt x="6457" y="15782"/>
                    <a:pt x="6339" y="16073"/>
                  </a:cubicBezTo>
                  <a:cubicBezTo>
                    <a:pt x="6221" y="16436"/>
                    <a:pt x="6090" y="16582"/>
                    <a:pt x="5972" y="16509"/>
                  </a:cubicBezTo>
                  <a:cubicBezTo>
                    <a:pt x="5841" y="16436"/>
                    <a:pt x="5735" y="16218"/>
                    <a:pt x="5628" y="15782"/>
                  </a:cubicBezTo>
                  <a:cubicBezTo>
                    <a:pt x="5521" y="15345"/>
                    <a:pt x="5427" y="14836"/>
                    <a:pt x="5379" y="14036"/>
                  </a:cubicBezTo>
                  <a:cubicBezTo>
                    <a:pt x="5320" y="13309"/>
                    <a:pt x="5296" y="12655"/>
                    <a:pt x="5308" y="11782"/>
                  </a:cubicBezTo>
                  <a:close/>
                  <a:moveTo>
                    <a:pt x="2796" y="11927"/>
                  </a:moveTo>
                  <a:cubicBezTo>
                    <a:pt x="2808" y="11345"/>
                    <a:pt x="2832" y="10836"/>
                    <a:pt x="2891" y="10327"/>
                  </a:cubicBezTo>
                  <a:cubicBezTo>
                    <a:pt x="2950" y="9818"/>
                    <a:pt x="3010" y="9455"/>
                    <a:pt x="3104" y="9164"/>
                  </a:cubicBezTo>
                  <a:cubicBezTo>
                    <a:pt x="3199" y="8945"/>
                    <a:pt x="3282" y="8800"/>
                    <a:pt x="3377" y="8800"/>
                  </a:cubicBezTo>
                  <a:cubicBezTo>
                    <a:pt x="3483" y="8873"/>
                    <a:pt x="3555" y="9018"/>
                    <a:pt x="3638" y="9382"/>
                  </a:cubicBezTo>
                  <a:cubicBezTo>
                    <a:pt x="3709" y="9745"/>
                    <a:pt x="3780" y="10109"/>
                    <a:pt x="3827" y="10691"/>
                  </a:cubicBezTo>
                  <a:cubicBezTo>
                    <a:pt x="3863" y="11273"/>
                    <a:pt x="3886" y="11855"/>
                    <a:pt x="3886" y="12364"/>
                  </a:cubicBezTo>
                  <a:cubicBezTo>
                    <a:pt x="3874" y="13018"/>
                    <a:pt x="3851" y="13455"/>
                    <a:pt x="3792" y="13964"/>
                  </a:cubicBezTo>
                  <a:cubicBezTo>
                    <a:pt x="3732" y="14473"/>
                    <a:pt x="3661" y="14836"/>
                    <a:pt x="3578" y="15127"/>
                  </a:cubicBezTo>
                  <a:cubicBezTo>
                    <a:pt x="3483" y="15418"/>
                    <a:pt x="3389" y="15491"/>
                    <a:pt x="3306" y="15491"/>
                  </a:cubicBezTo>
                  <a:cubicBezTo>
                    <a:pt x="3199" y="15418"/>
                    <a:pt x="3128" y="15273"/>
                    <a:pt x="3045" y="14909"/>
                  </a:cubicBezTo>
                  <a:cubicBezTo>
                    <a:pt x="2962" y="14545"/>
                    <a:pt x="2903" y="14182"/>
                    <a:pt x="2856" y="13600"/>
                  </a:cubicBezTo>
                  <a:cubicBezTo>
                    <a:pt x="2796" y="13091"/>
                    <a:pt x="2784" y="12582"/>
                    <a:pt x="2796" y="11927"/>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4" name="Google Shape;734;p44"/>
            <p:cNvSpPr/>
            <p:nvPr/>
          </p:nvSpPr>
          <p:spPr>
            <a:xfrm>
              <a:off x="760554" y="58025"/>
              <a:ext cx="1671934" cy="12701"/>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5" name="Google Shape;735;p44"/>
            <p:cNvSpPr/>
            <p:nvPr/>
          </p:nvSpPr>
          <p:spPr>
            <a:xfrm>
              <a:off x="760554" y="67133"/>
              <a:ext cx="1671934" cy="29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6" name="Google Shape;736;p44"/>
            <p:cNvSpPr/>
            <p:nvPr/>
          </p:nvSpPr>
          <p:spPr>
            <a:xfrm>
              <a:off x="1392293" y="223475"/>
              <a:ext cx="412991" cy="31269"/>
            </a:xfrm>
            <a:custGeom>
              <a:avLst/>
              <a:gdLst/>
              <a:ahLst/>
              <a:cxnLst/>
              <a:rect l="l" t="t" r="r" b="b"/>
              <a:pathLst>
                <a:path w="21555" h="21600" extrusionOk="0">
                  <a:moveTo>
                    <a:pt x="1107" y="21600"/>
                  </a:moveTo>
                  <a:lnTo>
                    <a:pt x="20499" y="21600"/>
                  </a:lnTo>
                  <a:cubicBezTo>
                    <a:pt x="21123" y="21600"/>
                    <a:pt x="21555" y="16518"/>
                    <a:pt x="21555" y="10800"/>
                  </a:cubicBezTo>
                  <a:cubicBezTo>
                    <a:pt x="21555" y="4447"/>
                    <a:pt x="21075" y="0"/>
                    <a:pt x="20499" y="0"/>
                  </a:cubicBezTo>
                  <a:lnTo>
                    <a:pt x="1107" y="0"/>
                  </a:lnTo>
                  <a:cubicBezTo>
                    <a:pt x="483" y="0"/>
                    <a:pt x="3" y="4447"/>
                    <a:pt x="3" y="10800"/>
                  </a:cubicBezTo>
                  <a:cubicBezTo>
                    <a:pt x="-45" y="17153"/>
                    <a:pt x="435" y="21600"/>
                    <a:pt x="1107"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7" name="Google Shape;737;p44"/>
            <p:cNvSpPr/>
            <p:nvPr/>
          </p:nvSpPr>
          <p:spPr>
            <a:xfrm>
              <a:off x="1917245" y="194785"/>
              <a:ext cx="83185" cy="85024"/>
            </a:xfrm>
            <a:custGeom>
              <a:avLst/>
              <a:gdLst/>
              <a:ahLst/>
              <a:cxnLst/>
              <a:rect l="l" t="t" r="r" b="b"/>
              <a:pathLst>
                <a:path w="21236" h="21244" extrusionOk="0">
                  <a:moveTo>
                    <a:pt x="4755" y="19347"/>
                  </a:moveTo>
                  <a:cubicBezTo>
                    <a:pt x="6399" y="20496"/>
                    <a:pt x="7808" y="20955"/>
                    <a:pt x="9686" y="21185"/>
                  </a:cubicBezTo>
                  <a:cubicBezTo>
                    <a:pt x="11564" y="21415"/>
                    <a:pt x="13208" y="20955"/>
                    <a:pt x="15086" y="20036"/>
                  </a:cubicBezTo>
                  <a:cubicBezTo>
                    <a:pt x="16729" y="19347"/>
                    <a:pt x="18138" y="17968"/>
                    <a:pt x="19312" y="16360"/>
                  </a:cubicBezTo>
                  <a:cubicBezTo>
                    <a:pt x="20486" y="14751"/>
                    <a:pt x="20956" y="13372"/>
                    <a:pt x="21190" y="11304"/>
                  </a:cubicBezTo>
                  <a:cubicBezTo>
                    <a:pt x="21425" y="9466"/>
                    <a:pt x="20721" y="7628"/>
                    <a:pt x="20016" y="6019"/>
                  </a:cubicBezTo>
                  <a:cubicBezTo>
                    <a:pt x="19077" y="4181"/>
                    <a:pt x="17903" y="3032"/>
                    <a:pt x="16494" y="1883"/>
                  </a:cubicBezTo>
                  <a:cubicBezTo>
                    <a:pt x="14851" y="734"/>
                    <a:pt x="13442" y="274"/>
                    <a:pt x="11564" y="45"/>
                  </a:cubicBezTo>
                  <a:cubicBezTo>
                    <a:pt x="9686" y="-185"/>
                    <a:pt x="8042" y="504"/>
                    <a:pt x="6164" y="1194"/>
                  </a:cubicBezTo>
                  <a:cubicBezTo>
                    <a:pt x="4286" y="2113"/>
                    <a:pt x="3112" y="3262"/>
                    <a:pt x="1938" y="4870"/>
                  </a:cubicBezTo>
                  <a:cubicBezTo>
                    <a:pt x="764" y="6479"/>
                    <a:pt x="294" y="8087"/>
                    <a:pt x="60" y="9926"/>
                  </a:cubicBezTo>
                  <a:cubicBezTo>
                    <a:pt x="-175" y="11994"/>
                    <a:pt x="294" y="13602"/>
                    <a:pt x="1234" y="15211"/>
                  </a:cubicBezTo>
                  <a:cubicBezTo>
                    <a:pt x="1703" y="17049"/>
                    <a:pt x="3112" y="18198"/>
                    <a:pt x="4755" y="19347"/>
                  </a:cubicBezTo>
                  <a:close/>
                  <a:moveTo>
                    <a:pt x="3112" y="9926"/>
                  </a:moveTo>
                  <a:cubicBezTo>
                    <a:pt x="3347" y="8547"/>
                    <a:pt x="3581" y="7398"/>
                    <a:pt x="4521" y="6249"/>
                  </a:cubicBezTo>
                  <a:cubicBezTo>
                    <a:pt x="5460" y="5100"/>
                    <a:pt x="6399" y="4181"/>
                    <a:pt x="7808" y="3721"/>
                  </a:cubicBezTo>
                  <a:cubicBezTo>
                    <a:pt x="9216" y="3262"/>
                    <a:pt x="10390" y="3262"/>
                    <a:pt x="12034" y="3262"/>
                  </a:cubicBezTo>
                  <a:cubicBezTo>
                    <a:pt x="13442" y="3262"/>
                    <a:pt x="14616" y="3721"/>
                    <a:pt x="15790" y="4640"/>
                  </a:cubicBezTo>
                  <a:cubicBezTo>
                    <a:pt x="16964" y="5330"/>
                    <a:pt x="17669" y="6479"/>
                    <a:pt x="18138" y="7858"/>
                  </a:cubicBezTo>
                  <a:cubicBezTo>
                    <a:pt x="18608" y="9236"/>
                    <a:pt x="18842" y="10385"/>
                    <a:pt x="18608" y="11764"/>
                  </a:cubicBezTo>
                  <a:cubicBezTo>
                    <a:pt x="18608" y="12683"/>
                    <a:pt x="18373" y="13372"/>
                    <a:pt x="17903" y="14062"/>
                  </a:cubicBezTo>
                  <a:cubicBezTo>
                    <a:pt x="17903" y="14292"/>
                    <a:pt x="17669" y="14751"/>
                    <a:pt x="17434" y="14981"/>
                  </a:cubicBezTo>
                  <a:cubicBezTo>
                    <a:pt x="16964" y="15900"/>
                    <a:pt x="16025" y="16819"/>
                    <a:pt x="15321" y="17279"/>
                  </a:cubicBezTo>
                  <a:cubicBezTo>
                    <a:pt x="15321" y="17279"/>
                    <a:pt x="15086" y="17279"/>
                    <a:pt x="15086" y="17279"/>
                  </a:cubicBezTo>
                  <a:cubicBezTo>
                    <a:pt x="14616" y="17509"/>
                    <a:pt x="14381" y="17739"/>
                    <a:pt x="13677" y="17968"/>
                  </a:cubicBezTo>
                  <a:cubicBezTo>
                    <a:pt x="12268" y="18428"/>
                    <a:pt x="11094" y="18657"/>
                    <a:pt x="9451" y="18428"/>
                  </a:cubicBezTo>
                  <a:cubicBezTo>
                    <a:pt x="8042" y="18198"/>
                    <a:pt x="6868" y="17968"/>
                    <a:pt x="5694" y="17049"/>
                  </a:cubicBezTo>
                  <a:cubicBezTo>
                    <a:pt x="4521" y="16360"/>
                    <a:pt x="3816" y="15211"/>
                    <a:pt x="3347" y="13832"/>
                  </a:cubicBezTo>
                  <a:cubicBezTo>
                    <a:pt x="3112" y="12453"/>
                    <a:pt x="2877" y="11304"/>
                    <a:pt x="3112"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8" name="Google Shape;738;p44"/>
            <p:cNvSpPr/>
            <p:nvPr/>
          </p:nvSpPr>
          <p:spPr>
            <a:xfrm>
              <a:off x="1931274" y="207291"/>
              <a:ext cx="61059" cy="61609"/>
            </a:xfrm>
            <a:custGeom>
              <a:avLst/>
              <a:gdLst/>
              <a:ahLst/>
              <a:cxnLst/>
              <a:rect l="l" t="t" r="r" b="b"/>
              <a:pathLst>
                <a:path w="21404" h="21279" extrusionOk="0">
                  <a:moveTo>
                    <a:pt x="3546" y="19248"/>
                  </a:moveTo>
                  <a:cubicBezTo>
                    <a:pt x="5158" y="20519"/>
                    <a:pt x="6770" y="21154"/>
                    <a:pt x="8705" y="21154"/>
                  </a:cubicBezTo>
                  <a:cubicBezTo>
                    <a:pt x="10639" y="21472"/>
                    <a:pt x="12573" y="21154"/>
                    <a:pt x="14507" y="20519"/>
                  </a:cubicBezTo>
                  <a:cubicBezTo>
                    <a:pt x="15152" y="20201"/>
                    <a:pt x="15797" y="19884"/>
                    <a:pt x="16442" y="19566"/>
                  </a:cubicBezTo>
                  <a:cubicBezTo>
                    <a:pt x="15152" y="20201"/>
                    <a:pt x="14185" y="20519"/>
                    <a:pt x="12573" y="20519"/>
                  </a:cubicBezTo>
                  <a:cubicBezTo>
                    <a:pt x="10961" y="20837"/>
                    <a:pt x="9672" y="20519"/>
                    <a:pt x="8060" y="19884"/>
                  </a:cubicBezTo>
                  <a:cubicBezTo>
                    <a:pt x="6448" y="19248"/>
                    <a:pt x="5481" y="18613"/>
                    <a:pt x="4836" y="17025"/>
                  </a:cubicBezTo>
                  <a:cubicBezTo>
                    <a:pt x="3869" y="16072"/>
                    <a:pt x="3869" y="14484"/>
                    <a:pt x="3869" y="12895"/>
                  </a:cubicBezTo>
                  <a:cubicBezTo>
                    <a:pt x="3869" y="11625"/>
                    <a:pt x="3869" y="10037"/>
                    <a:pt x="4513" y="9084"/>
                  </a:cubicBezTo>
                  <a:cubicBezTo>
                    <a:pt x="5158" y="7813"/>
                    <a:pt x="6125" y="6543"/>
                    <a:pt x="7415" y="5907"/>
                  </a:cubicBezTo>
                  <a:cubicBezTo>
                    <a:pt x="8382" y="5272"/>
                    <a:pt x="10316" y="4637"/>
                    <a:pt x="11928" y="4637"/>
                  </a:cubicBezTo>
                  <a:cubicBezTo>
                    <a:pt x="13540" y="4637"/>
                    <a:pt x="14830" y="4954"/>
                    <a:pt x="16442" y="5590"/>
                  </a:cubicBezTo>
                  <a:cubicBezTo>
                    <a:pt x="17409" y="6225"/>
                    <a:pt x="18698" y="6860"/>
                    <a:pt x="19343" y="8449"/>
                  </a:cubicBezTo>
                  <a:cubicBezTo>
                    <a:pt x="20310" y="9719"/>
                    <a:pt x="20955" y="10990"/>
                    <a:pt x="20955" y="12260"/>
                  </a:cubicBezTo>
                  <a:cubicBezTo>
                    <a:pt x="20955" y="13531"/>
                    <a:pt x="20633" y="14484"/>
                    <a:pt x="20310" y="15119"/>
                  </a:cubicBezTo>
                  <a:cubicBezTo>
                    <a:pt x="20633" y="14166"/>
                    <a:pt x="20955" y="13213"/>
                    <a:pt x="21277" y="11943"/>
                  </a:cubicBezTo>
                  <a:cubicBezTo>
                    <a:pt x="21600" y="10037"/>
                    <a:pt x="21277" y="8449"/>
                    <a:pt x="20633" y="6543"/>
                  </a:cubicBezTo>
                  <a:cubicBezTo>
                    <a:pt x="19988" y="4637"/>
                    <a:pt x="18698" y="3366"/>
                    <a:pt x="17409" y="2096"/>
                  </a:cubicBezTo>
                  <a:cubicBezTo>
                    <a:pt x="15797" y="825"/>
                    <a:pt x="14185" y="190"/>
                    <a:pt x="12251" y="190"/>
                  </a:cubicBezTo>
                  <a:cubicBezTo>
                    <a:pt x="10316" y="-128"/>
                    <a:pt x="8382" y="-128"/>
                    <a:pt x="6448" y="825"/>
                  </a:cubicBezTo>
                  <a:cubicBezTo>
                    <a:pt x="4513" y="1460"/>
                    <a:pt x="3224" y="2731"/>
                    <a:pt x="1934" y="4319"/>
                  </a:cubicBezTo>
                  <a:cubicBezTo>
                    <a:pt x="645" y="5907"/>
                    <a:pt x="0" y="7496"/>
                    <a:pt x="0" y="9401"/>
                  </a:cubicBezTo>
                  <a:cubicBezTo>
                    <a:pt x="0" y="11307"/>
                    <a:pt x="0" y="12895"/>
                    <a:pt x="645" y="14801"/>
                  </a:cubicBezTo>
                  <a:cubicBezTo>
                    <a:pt x="967" y="16707"/>
                    <a:pt x="1934" y="18295"/>
                    <a:pt x="3546"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39" name="Google Shape;739;p44"/>
            <p:cNvSpPr/>
            <p:nvPr/>
          </p:nvSpPr>
          <p:spPr>
            <a:xfrm>
              <a:off x="1976426" y="251064"/>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0" name="Google Shape;740;p44"/>
            <p:cNvSpPr/>
            <p:nvPr/>
          </p:nvSpPr>
          <p:spPr>
            <a:xfrm>
              <a:off x="1941391" y="219796"/>
              <a:ext cx="48743" cy="46345"/>
            </a:xfrm>
            <a:custGeom>
              <a:avLst/>
              <a:gdLst/>
              <a:ahLst/>
              <a:cxnLst/>
              <a:rect l="l" t="t" r="r" b="b"/>
              <a:pathLst>
                <a:path w="21600" h="21343" extrusionOk="0">
                  <a:moveTo>
                    <a:pt x="19562" y="5082"/>
                  </a:moveTo>
                  <a:cubicBezTo>
                    <a:pt x="18747" y="3388"/>
                    <a:pt x="17117" y="2118"/>
                    <a:pt x="15894" y="1271"/>
                  </a:cubicBezTo>
                  <a:cubicBezTo>
                    <a:pt x="13856" y="424"/>
                    <a:pt x="12226" y="0"/>
                    <a:pt x="10188" y="0"/>
                  </a:cubicBezTo>
                  <a:cubicBezTo>
                    <a:pt x="8151" y="0"/>
                    <a:pt x="6113" y="847"/>
                    <a:pt x="4483" y="1694"/>
                  </a:cubicBezTo>
                  <a:cubicBezTo>
                    <a:pt x="2445" y="2541"/>
                    <a:pt x="1630" y="4236"/>
                    <a:pt x="815" y="5929"/>
                  </a:cubicBezTo>
                  <a:cubicBezTo>
                    <a:pt x="0" y="7200"/>
                    <a:pt x="0" y="9318"/>
                    <a:pt x="0" y="11012"/>
                  </a:cubicBezTo>
                  <a:cubicBezTo>
                    <a:pt x="0" y="13553"/>
                    <a:pt x="0" y="15247"/>
                    <a:pt x="1223" y="16518"/>
                  </a:cubicBezTo>
                  <a:cubicBezTo>
                    <a:pt x="2038" y="18212"/>
                    <a:pt x="3668" y="19482"/>
                    <a:pt x="5298" y="20329"/>
                  </a:cubicBezTo>
                  <a:cubicBezTo>
                    <a:pt x="7336" y="21177"/>
                    <a:pt x="8966" y="21600"/>
                    <a:pt x="11004" y="21177"/>
                  </a:cubicBezTo>
                  <a:cubicBezTo>
                    <a:pt x="12634" y="21177"/>
                    <a:pt x="14264" y="20753"/>
                    <a:pt x="15894" y="19906"/>
                  </a:cubicBezTo>
                  <a:cubicBezTo>
                    <a:pt x="17117" y="19059"/>
                    <a:pt x="18339" y="17789"/>
                    <a:pt x="19155" y="16518"/>
                  </a:cubicBezTo>
                  <a:cubicBezTo>
                    <a:pt x="19970" y="15671"/>
                    <a:pt x="20377" y="14824"/>
                    <a:pt x="20785" y="13977"/>
                  </a:cubicBezTo>
                  <a:cubicBezTo>
                    <a:pt x="21192" y="12706"/>
                    <a:pt x="21600" y="11436"/>
                    <a:pt x="21600" y="10165"/>
                  </a:cubicBezTo>
                  <a:cubicBezTo>
                    <a:pt x="21600" y="8471"/>
                    <a:pt x="20785" y="6776"/>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1" name="Google Shape;741;p44"/>
            <p:cNvSpPr/>
            <p:nvPr/>
          </p:nvSpPr>
          <p:spPr>
            <a:xfrm>
              <a:off x="972759" y="208580"/>
              <a:ext cx="85025" cy="85024"/>
            </a:xfrm>
            <a:custGeom>
              <a:avLst/>
              <a:gdLst/>
              <a:ahLst/>
              <a:cxnLst/>
              <a:rect l="l" t="t" r="r" b="b"/>
              <a:pathLst>
                <a:path w="21244" h="21244" extrusionOk="0">
                  <a:moveTo>
                    <a:pt x="4884" y="19347"/>
                  </a:move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982" y="3032"/>
                    <a:pt x="16374" y="1883"/>
                  </a:cubicBezTo>
                  <a:cubicBezTo>
                    <a:pt x="14765" y="734"/>
                    <a:pt x="13386" y="274"/>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428"/>
                    <a:pt x="4884" y="19347"/>
                  </a:cubicBezTo>
                  <a:close/>
                  <a:moveTo>
                    <a:pt x="3506" y="9926"/>
                  </a:moveTo>
                  <a:cubicBezTo>
                    <a:pt x="3735" y="8547"/>
                    <a:pt x="3965" y="7398"/>
                    <a:pt x="4884" y="6249"/>
                  </a:cubicBezTo>
                  <a:cubicBezTo>
                    <a:pt x="5804" y="5100"/>
                    <a:pt x="6723" y="4181"/>
                    <a:pt x="7872" y="3721"/>
                  </a:cubicBezTo>
                  <a:cubicBezTo>
                    <a:pt x="9021" y="3262"/>
                    <a:pt x="10399" y="3262"/>
                    <a:pt x="11778" y="3262"/>
                  </a:cubicBezTo>
                  <a:cubicBezTo>
                    <a:pt x="13157" y="3262"/>
                    <a:pt x="14306" y="3721"/>
                    <a:pt x="15455" y="4640"/>
                  </a:cubicBezTo>
                  <a:cubicBezTo>
                    <a:pt x="16604" y="5330"/>
                    <a:pt x="17293" y="6479"/>
                    <a:pt x="17752" y="7858"/>
                  </a:cubicBezTo>
                  <a:cubicBezTo>
                    <a:pt x="18212" y="9236"/>
                    <a:pt x="18442" y="10385"/>
                    <a:pt x="18212" y="11764"/>
                  </a:cubicBezTo>
                  <a:cubicBezTo>
                    <a:pt x="18212" y="12683"/>
                    <a:pt x="17982" y="13372"/>
                    <a:pt x="17523" y="14062"/>
                  </a:cubicBezTo>
                  <a:cubicBezTo>
                    <a:pt x="17523" y="14292"/>
                    <a:pt x="17293" y="14751"/>
                    <a:pt x="17063" y="14981"/>
                  </a:cubicBezTo>
                  <a:cubicBezTo>
                    <a:pt x="16604" y="15900"/>
                    <a:pt x="15684" y="16819"/>
                    <a:pt x="14995" y="17279"/>
                  </a:cubicBezTo>
                  <a:cubicBezTo>
                    <a:pt x="14995" y="17279"/>
                    <a:pt x="14765" y="17279"/>
                    <a:pt x="14765" y="17279"/>
                  </a:cubicBezTo>
                  <a:cubicBezTo>
                    <a:pt x="14306" y="17509"/>
                    <a:pt x="14076" y="17739"/>
                    <a:pt x="13616" y="17968"/>
                  </a:cubicBezTo>
                  <a:cubicBezTo>
                    <a:pt x="12237" y="18428"/>
                    <a:pt x="11089" y="18657"/>
                    <a:pt x="9710" y="18428"/>
                  </a:cubicBezTo>
                  <a:cubicBezTo>
                    <a:pt x="8331" y="18198"/>
                    <a:pt x="7182" y="17968"/>
                    <a:pt x="6033" y="17049"/>
                  </a:cubicBezTo>
                  <a:cubicBezTo>
                    <a:pt x="4884" y="16360"/>
                    <a:pt x="4195" y="15211"/>
                    <a:pt x="3735" y="13832"/>
                  </a:cubicBezTo>
                  <a:cubicBezTo>
                    <a:pt x="3506" y="12683"/>
                    <a:pt x="3276" y="11534"/>
                    <a:pt x="3506"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2" name="Google Shape;742;p44"/>
            <p:cNvSpPr/>
            <p:nvPr/>
          </p:nvSpPr>
          <p:spPr>
            <a:xfrm>
              <a:off x="987708" y="222005"/>
              <a:ext cx="59220" cy="61609"/>
            </a:xfrm>
            <a:custGeom>
              <a:avLst/>
              <a:gdLst/>
              <a:ahLst/>
              <a:cxnLst/>
              <a:rect l="l" t="t" r="r" b="b"/>
              <a:pathLst>
                <a:path w="21398" h="21279" extrusionOk="0">
                  <a:moveTo>
                    <a:pt x="3988" y="19248"/>
                  </a:moveTo>
                  <a:cubicBezTo>
                    <a:pt x="5649" y="20519"/>
                    <a:pt x="7311" y="21154"/>
                    <a:pt x="9304" y="21154"/>
                  </a:cubicBezTo>
                  <a:cubicBezTo>
                    <a:pt x="11298"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8"/>
                    <a:pt x="5982" y="18613"/>
                    <a:pt x="5317" y="17025"/>
                  </a:cubicBezTo>
                  <a:cubicBezTo>
                    <a:pt x="4320" y="16072"/>
                    <a:pt x="4320" y="14484"/>
                    <a:pt x="4320" y="12895"/>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1" y="6860"/>
                    <a:pt x="19606" y="8449"/>
                  </a:cubicBezTo>
                  <a:cubicBezTo>
                    <a:pt x="20603" y="9719"/>
                    <a:pt x="20935" y="10990"/>
                    <a:pt x="20935" y="12260"/>
                  </a:cubicBezTo>
                  <a:cubicBezTo>
                    <a:pt x="20935" y="13531"/>
                    <a:pt x="20603" y="14484"/>
                    <a:pt x="20271" y="15119"/>
                  </a:cubicBezTo>
                  <a:cubicBezTo>
                    <a:pt x="20603" y="14166"/>
                    <a:pt x="20935" y="13213"/>
                    <a:pt x="21268" y="11943"/>
                  </a:cubicBezTo>
                  <a:cubicBezTo>
                    <a:pt x="21600" y="10037"/>
                    <a:pt x="21268" y="8449"/>
                    <a:pt x="20603" y="6543"/>
                  </a:cubicBezTo>
                  <a:cubicBezTo>
                    <a:pt x="19938" y="4637"/>
                    <a:pt x="18609" y="3366"/>
                    <a:pt x="17280" y="2096"/>
                  </a:cubicBezTo>
                  <a:cubicBezTo>
                    <a:pt x="15618" y="825"/>
                    <a:pt x="13957" y="190"/>
                    <a:pt x="11963" y="190"/>
                  </a:cubicBezTo>
                  <a:cubicBezTo>
                    <a:pt x="9969" y="-128"/>
                    <a:pt x="7975" y="-128"/>
                    <a:pt x="6314" y="825"/>
                  </a:cubicBezTo>
                  <a:cubicBezTo>
                    <a:pt x="4652" y="1778"/>
                    <a:pt x="3323" y="2731"/>
                    <a:pt x="1994" y="4319"/>
                  </a:cubicBezTo>
                  <a:cubicBezTo>
                    <a:pt x="664" y="5907"/>
                    <a:pt x="0" y="7496"/>
                    <a:pt x="0" y="9401"/>
                  </a:cubicBezTo>
                  <a:cubicBezTo>
                    <a:pt x="0" y="11307"/>
                    <a:pt x="0" y="12895"/>
                    <a:pt x="664" y="14801"/>
                  </a:cubicBezTo>
                  <a:cubicBezTo>
                    <a:pt x="1329" y="16707"/>
                    <a:pt x="2326" y="17978"/>
                    <a:pt x="3988"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3" name="Google Shape;743;p44"/>
            <p:cNvSpPr/>
            <p:nvPr/>
          </p:nvSpPr>
          <p:spPr>
            <a:xfrm>
              <a:off x="1032860" y="265779"/>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4" name="Google Shape;744;p44"/>
            <p:cNvSpPr/>
            <p:nvPr/>
          </p:nvSpPr>
          <p:spPr>
            <a:xfrm>
              <a:off x="999665" y="234511"/>
              <a:ext cx="46903" cy="46345"/>
            </a:xfrm>
            <a:custGeom>
              <a:avLst/>
              <a:gdLst/>
              <a:ahLst/>
              <a:cxnLst/>
              <a:rect l="l" t="t" r="r" b="b"/>
              <a:pathLst>
                <a:path w="21600" h="21343" extrusionOk="0">
                  <a:moveTo>
                    <a:pt x="19482" y="5082"/>
                  </a:moveTo>
                  <a:cubicBezTo>
                    <a:pt x="18636" y="3388"/>
                    <a:pt x="16941" y="2118"/>
                    <a:pt x="15671" y="1271"/>
                  </a:cubicBezTo>
                  <a:cubicBezTo>
                    <a:pt x="13977" y="424"/>
                    <a:pt x="11859" y="0"/>
                    <a:pt x="10165" y="0"/>
                  </a:cubicBezTo>
                  <a:cubicBezTo>
                    <a:pt x="8471" y="0"/>
                    <a:pt x="5929" y="847"/>
                    <a:pt x="4659" y="1694"/>
                  </a:cubicBezTo>
                  <a:cubicBezTo>
                    <a:pt x="2965" y="2541"/>
                    <a:pt x="1694" y="4236"/>
                    <a:pt x="847" y="5929"/>
                  </a:cubicBezTo>
                  <a:cubicBezTo>
                    <a:pt x="0" y="7200"/>
                    <a:pt x="0" y="9318"/>
                    <a:pt x="0" y="11012"/>
                  </a:cubicBezTo>
                  <a:cubicBezTo>
                    <a:pt x="0" y="13553"/>
                    <a:pt x="0" y="15247"/>
                    <a:pt x="1271" y="16518"/>
                  </a:cubicBezTo>
                  <a:cubicBezTo>
                    <a:pt x="2118" y="18212"/>
                    <a:pt x="3812" y="19482"/>
                    <a:pt x="5506" y="20329"/>
                  </a:cubicBezTo>
                  <a:cubicBezTo>
                    <a:pt x="7200" y="21177"/>
                    <a:pt x="9318" y="21600"/>
                    <a:pt x="11012" y="21177"/>
                  </a:cubicBezTo>
                  <a:cubicBezTo>
                    <a:pt x="12706" y="21177"/>
                    <a:pt x="13977" y="20753"/>
                    <a:pt x="15671" y="19906"/>
                  </a:cubicBezTo>
                  <a:cubicBezTo>
                    <a:pt x="16941" y="19059"/>
                    <a:pt x="18212" y="17789"/>
                    <a:pt x="19059" y="16518"/>
                  </a:cubicBezTo>
                  <a:cubicBezTo>
                    <a:pt x="19906" y="15671"/>
                    <a:pt x="20329" y="14824"/>
                    <a:pt x="20753" y="13977"/>
                  </a:cubicBezTo>
                  <a:cubicBezTo>
                    <a:pt x="21177" y="12706"/>
                    <a:pt x="21600" y="11436"/>
                    <a:pt x="21600" y="10165"/>
                  </a:cubicBezTo>
                  <a:cubicBezTo>
                    <a:pt x="21600" y="8047"/>
                    <a:pt x="20753" y="6776"/>
                    <a:pt x="1948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5" name="Google Shape;745;p44"/>
            <p:cNvSpPr/>
            <p:nvPr/>
          </p:nvSpPr>
          <p:spPr>
            <a:xfrm>
              <a:off x="2106700" y="181912"/>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961"/>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532"/>
                    <a:pt x="219" y="8113"/>
                    <a:pt x="44" y="9869"/>
                  </a:cubicBezTo>
                  <a:cubicBezTo>
                    <a:pt x="-132" y="11800"/>
                    <a:pt x="219" y="13557"/>
                    <a:pt x="1097" y="15313"/>
                  </a:cubicBezTo>
                  <a:cubicBezTo>
                    <a:pt x="1800" y="17069"/>
                    <a:pt x="3205" y="18298"/>
                    <a:pt x="4785" y="19527"/>
                  </a:cubicBezTo>
                  <a:close/>
                  <a:moveTo>
                    <a:pt x="3205" y="9869"/>
                  </a:moveTo>
                  <a:cubicBezTo>
                    <a:pt x="3380" y="8288"/>
                    <a:pt x="3732" y="7235"/>
                    <a:pt x="4785" y="6181"/>
                  </a:cubicBezTo>
                  <a:cubicBezTo>
                    <a:pt x="5663" y="5127"/>
                    <a:pt x="6717" y="4074"/>
                    <a:pt x="7946" y="3547"/>
                  </a:cubicBezTo>
                  <a:cubicBezTo>
                    <a:pt x="9351" y="3020"/>
                    <a:pt x="10580" y="3020"/>
                    <a:pt x="12161" y="3196"/>
                  </a:cubicBezTo>
                  <a:cubicBezTo>
                    <a:pt x="13565" y="3196"/>
                    <a:pt x="14795" y="3722"/>
                    <a:pt x="15849" y="4776"/>
                  </a:cubicBezTo>
                  <a:cubicBezTo>
                    <a:pt x="16902" y="5479"/>
                    <a:pt x="17780" y="6708"/>
                    <a:pt x="18307" y="7937"/>
                  </a:cubicBezTo>
                  <a:cubicBezTo>
                    <a:pt x="18834" y="9342"/>
                    <a:pt x="19010" y="10571"/>
                    <a:pt x="18834" y="11976"/>
                  </a:cubicBezTo>
                  <a:cubicBezTo>
                    <a:pt x="18658" y="13557"/>
                    <a:pt x="18307" y="14610"/>
                    <a:pt x="17253" y="15664"/>
                  </a:cubicBezTo>
                  <a:cubicBezTo>
                    <a:pt x="16375" y="17069"/>
                    <a:pt x="15322" y="17771"/>
                    <a:pt x="14092" y="18298"/>
                  </a:cubicBezTo>
                  <a:cubicBezTo>
                    <a:pt x="12687" y="18825"/>
                    <a:pt x="11458" y="19000"/>
                    <a:pt x="9878" y="18825"/>
                  </a:cubicBezTo>
                  <a:cubicBezTo>
                    <a:pt x="8473" y="18649"/>
                    <a:pt x="7244" y="18298"/>
                    <a:pt x="6190" y="17244"/>
                  </a:cubicBezTo>
                  <a:cubicBezTo>
                    <a:pt x="5136" y="16542"/>
                    <a:pt x="4258" y="15313"/>
                    <a:pt x="3732" y="13908"/>
                  </a:cubicBezTo>
                  <a:cubicBezTo>
                    <a:pt x="3205" y="12503"/>
                    <a:pt x="3029" y="11449"/>
                    <a:pt x="3205" y="986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6" name="Google Shape;746;p44"/>
            <p:cNvSpPr/>
            <p:nvPr/>
          </p:nvSpPr>
          <p:spPr>
            <a:xfrm>
              <a:off x="2123138" y="198094"/>
              <a:ext cx="82540"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520"/>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8925"/>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7" name="Google Shape;747;p44"/>
            <p:cNvSpPr/>
            <p:nvPr/>
          </p:nvSpPr>
          <p:spPr>
            <a:xfrm>
              <a:off x="2139117" y="214278"/>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121"/>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8" name="Google Shape;748;p44"/>
            <p:cNvSpPr/>
            <p:nvPr/>
          </p:nvSpPr>
          <p:spPr>
            <a:xfrm>
              <a:off x="1168651" y="194787"/>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786"/>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357"/>
                    <a:pt x="219" y="8113"/>
                    <a:pt x="44" y="9869"/>
                  </a:cubicBezTo>
                  <a:cubicBezTo>
                    <a:pt x="-132" y="11800"/>
                    <a:pt x="219" y="13557"/>
                    <a:pt x="1097" y="15313"/>
                  </a:cubicBezTo>
                  <a:cubicBezTo>
                    <a:pt x="1800" y="17244"/>
                    <a:pt x="3205" y="18474"/>
                    <a:pt x="4785" y="19527"/>
                  </a:cubicBezTo>
                  <a:close/>
                  <a:moveTo>
                    <a:pt x="3205" y="10220"/>
                  </a:moveTo>
                  <a:cubicBezTo>
                    <a:pt x="3380" y="8639"/>
                    <a:pt x="3732" y="7586"/>
                    <a:pt x="4785" y="6532"/>
                  </a:cubicBezTo>
                  <a:cubicBezTo>
                    <a:pt x="5663" y="5479"/>
                    <a:pt x="6717" y="4425"/>
                    <a:pt x="7946" y="3898"/>
                  </a:cubicBezTo>
                  <a:cubicBezTo>
                    <a:pt x="9351" y="3371"/>
                    <a:pt x="10580" y="3371"/>
                    <a:pt x="12161" y="3547"/>
                  </a:cubicBezTo>
                  <a:cubicBezTo>
                    <a:pt x="13565" y="3547"/>
                    <a:pt x="14795" y="4074"/>
                    <a:pt x="15849" y="5127"/>
                  </a:cubicBezTo>
                  <a:cubicBezTo>
                    <a:pt x="16902" y="5830"/>
                    <a:pt x="17780" y="7059"/>
                    <a:pt x="18307" y="8288"/>
                  </a:cubicBezTo>
                  <a:cubicBezTo>
                    <a:pt x="18834" y="9693"/>
                    <a:pt x="19010" y="10922"/>
                    <a:pt x="18834" y="12327"/>
                  </a:cubicBezTo>
                  <a:cubicBezTo>
                    <a:pt x="18658" y="13908"/>
                    <a:pt x="18307" y="14961"/>
                    <a:pt x="17253" y="16015"/>
                  </a:cubicBezTo>
                  <a:cubicBezTo>
                    <a:pt x="16375" y="17420"/>
                    <a:pt x="15322" y="18122"/>
                    <a:pt x="14092" y="18649"/>
                  </a:cubicBezTo>
                  <a:cubicBezTo>
                    <a:pt x="12687" y="19176"/>
                    <a:pt x="11458" y="19352"/>
                    <a:pt x="9878" y="19176"/>
                  </a:cubicBezTo>
                  <a:cubicBezTo>
                    <a:pt x="8473" y="19000"/>
                    <a:pt x="7244" y="18649"/>
                    <a:pt x="6190" y="17596"/>
                  </a:cubicBezTo>
                  <a:cubicBezTo>
                    <a:pt x="5136" y="16893"/>
                    <a:pt x="4258" y="15664"/>
                    <a:pt x="3732" y="14259"/>
                  </a:cubicBezTo>
                  <a:cubicBezTo>
                    <a:pt x="3205" y="12854"/>
                    <a:pt x="3029" y="11625"/>
                    <a:pt x="3205" y="1022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49" name="Google Shape;749;p44"/>
            <p:cNvSpPr/>
            <p:nvPr/>
          </p:nvSpPr>
          <p:spPr>
            <a:xfrm>
              <a:off x="1185089" y="211889"/>
              <a:ext cx="82541"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758"/>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9162"/>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50" name="Google Shape;750;p44"/>
            <p:cNvSpPr/>
            <p:nvPr/>
          </p:nvSpPr>
          <p:spPr>
            <a:xfrm>
              <a:off x="1201069" y="228073"/>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51" name="Google Shape;751;p44"/>
            <p:cNvSpPr/>
            <p:nvPr/>
          </p:nvSpPr>
          <p:spPr>
            <a:xfrm>
              <a:off x="1392357" y="130590"/>
              <a:ext cx="412926" cy="45984"/>
            </a:xfrm>
            <a:custGeom>
              <a:avLst/>
              <a:gdLst/>
              <a:ahLst/>
              <a:cxnLst/>
              <a:rect l="l" t="t" r="r" b="b"/>
              <a:pathLst>
                <a:path w="21600" h="21600" extrusionOk="0">
                  <a:moveTo>
                    <a:pt x="1106" y="21600"/>
                  </a:moveTo>
                  <a:lnTo>
                    <a:pt x="20542" y="21600"/>
                  </a:lnTo>
                  <a:cubicBezTo>
                    <a:pt x="21167" y="21600"/>
                    <a:pt x="21600" y="16416"/>
                    <a:pt x="21600" y="10800"/>
                  </a:cubicBezTo>
                  <a:cubicBezTo>
                    <a:pt x="21600" y="4320"/>
                    <a:pt x="21119" y="0"/>
                    <a:pt x="20542" y="0"/>
                  </a:cubicBezTo>
                  <a:lnTo>
                    <a:pt x="1106" y="0"/>
                  </a:lnTo>
                  <a:cubicBezTo>
                    <a:pt x="481" y="0"/>
                    <a:pt x="0" y="4320"/>
                    <a:pt x="0" y="10800"/>
                  </a:cubicBezTo>
                  <a:cubicBezTo>
                    <a:pt x="0" y="17280"/>
                    <a:pt x="433" y="21600"/>
                    <a:pt x="1106"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grpSp>
        <p:nvGrpSpPr>
          <p:cNvPr id="752" name="Google Shape;752;p44"/>
          <p:cNvGrpSpPr/>
          <p:nvPr/>
        </p:nvGrpSpPr>
        <p:grpSpPr>
          <a:xfrm>
            <a:off x="4016730" y="2356629"/>
            <a:ext cx="3200403" cy="6417357"/>
            <a:chOff x="-1" y="-1"/>
            <a:chExt cx="3200401" cy="6417355"/>
          </a:xfrm>
        </p:grpSpPr>
        <p:sp>
          <p:nvSpPr>
            <p:cNvPr id="753" name="Google Shape;753;p44"/>
            <p:cNvSpPr/>
            <p:nvPr/>
          </p:nvSpPr>
          <p:spPr>
            <a:xfrm>
              <a:off x="-1" y="832286"/>
              <a:ext cx="77252" cy="238192"/>
            </a:xfrm>
            <a:custGeom>
              <a:avLst/>
              <a:gdLst/>
              <a:ahLst/>
              <a:cxnLst/>
              <a:rect l="l" t="t" r="r" b="b"/>
              <a:pathLst>
                <a:path w="21600" h="21600" extrusionOk="0">
                  <a:moveTo>
                    <a:pt x="21600" y="21600"/>
                  </a:moveTo>
                  <a:lnTo>
                    <a:pt x="5400" y="21600"/>
                  </a:lnTo>
                  <a:cubicBezTo>
                    <a:pt x="2314" y="21600"/>
                    <a:pt x="0" y="20933"/>
                    <a:pt x="0" y="19932"/>
                  </a:cubicBezTo>
                  <a:lnTo>
                    <a:pt x="0" y="1668"/>
                  </a:lnTo>
                  <a:cubicBezTo>
                    <a:pt x="0" y="667"/>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54" name="Google Shape;754;p44"/>
            <p:cNvSpPr/>
            <p:nvPr/>
          </p:nvSpPr>
          <p:spPr>
            <a:xfrm>
              <a:off x="-1" y="1362927"/>
              <a:ext cx="93806" cy="450632"/>
            </a:xfrm>
            <a:custGeom>
              <a:avLst/>
              <a:gdLst/>
              <a:ahLst/>
              <a:cxnLst/>
              <a:rect l="l" t="t" r="r" b="b"/>
              <a:pathLst>
                <a:path w="21600" h="21600" extrusionOk="0">
                  <a:moveTo>
                    <a:pt x="21600" y="21600"/>
                  </a:moveTo>
                  <a:lnTo>
                    <a:pt x="4447" y="21600"/>
                  </a:lnTo>
                  <a:cubicBezTo>
                    <a:pt x="1906" y="21600"/>
                    <a:pt x="0" y="21247"/>
                    <a:pt x="0" y="20718"/>
                  </a:cubicBezTo>
                  <a:lnTo>
                    <a:pt x="0" y="882"/>
                  </a:lnTo>
                  <a:cubicBezTo>
                    <a:pt x="0" y="353"/>
                    <a:pt x="1906" y="0"/>
                    <a:pt x="4447"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55" name="Google Shape;755;p44"/>
            <p:cNvSpPr/>
            <p:nvPr/>
          </p:nvSpPr>
          <p:spPr>
            <a:xfrm>
              <a:off x="-1" y="1935873"/>
              <a:ext cx="77252" cy="438677"/>
            </a:xfrm>
            <a:custGeom>
              <a:avLst/>
              <a:gdLst/>
              <a:ahLst/>
              <a:cxnLst/>
              <a:rect l="l" t="t" r="r" b="b"/>
              <a:pathLst>
                <a:path w="21600" h="21600" extrusionOk="0">
                  <a:moveTo>
                    <a:pt x="21600" y="21600"/>
                  </a:moveTo>
                  <a:lnTo>
                    <a:pt x="5400" y="21600"/>
                  </a:lnTo>
                  <a:cubicBezTo>
                    <a:pt x="2314" y="21600"/>
                    <a:pt x="0" y="21238"/>
                    <a:pt x="0" y="20694"/>
                  </a:cubicBezTo>
                  <a:lnTo>
                    <a:pt x="0" y="906"/>
                  </a:lnTo>
                  <a:cubicBezTo>
                    <a:pt x="0" y="362"/>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56" name="Google Shape;756;p44"/>
            <p:cNvSpPr/>
            <p:nvPr/>
          </p:nvSpPr>
          <p:spPr>
            <a:xfrm>
              <a:off x="3134184" y="1453054"/>
              <a:ext cx="66216" cy="781708"/>
            </a:xfrm>
            <a:custGeom>
              <a:avLst/>
              <a:gdLst/>
              <a:ahLst/>
              <a:cxnLst/>
              <a:rect l="l" t="t" r="r" b="b"/>
              <a:pathLst>
                <a:path w="21600" h="21600" extrusionOk="0">
                  <a:moveTo>
                    <a:pt x="15300" y="21600"/>
                  </a:moveTo>
                  <a:lnTo>
                    <a:pt x="0" y="21600"/>
                  </a:lnTo>
                  <a:lnTo>
                    <a:pt x="0" y="0"/>
                  </a:lnTo>
                  <a:lnTo>
                    <a:pt x="15300" y="0"/>
                  </a:lnTo>
                  <a:cubicBezTo>
                    <a:pt x="19200" y="0"/>
                    <a:pt x="21600" y="381"/>
                    <a:pt x="21600" y="864"/>
                  </a:cubicBezTo>
                  <a:lnTo>
                    <a:pt x="21600" y="20711"/>
                  </a:lnTo>
                  <a:cubicBezTo>
                    <a:pt x="21600" y="21143"/>
                    <a:pt x="18600" y="21600"/>
                    <a:pt x="15300" y="21600"/>
                  </a:cubicBez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57" name="Google Shape;757;p44"/>
            <p:cNvSpPr/>
            <p:nvPr/>
          </p:nvSpPr>
          <p:spPr>
            <a:xfrm>
              <a:off x="28508" y="-1"/>
              <a:ext cx="3134186" cy="6417355"/>
            </a:xfrm>
            <a:custGeom>
              <a:avLst/>
              <a:gdLst/>
              <a:ahLst/>
              <a:cxnLst/>
              <a:rect l="l" t="t" r="r" b="b"/>
              <a:pathLst>
                <a:path w="21600" h="21600" extrusionOk="0">
                  <a:moveTo>
                    <a:pt x="0" y="1529"/>
                  </a:moveTo>
                  <a:cubicBezTo>
                    <a:pt x="0" y="684"/>
                    <a:pt x="1401" y="0"/>
                    <a:pt x="3131" y="0"/>
                  </a:cubicBezTo>
                  <a:lnTo>
                    <a:pt x="18469" y="0"/>
                  </a:lnTo>
                  <a:cubicBezTo>
                    <a:pt x="20199" y="0"/>
                    <a:pt x="21600" y="684"/>
                    <a:pt x="21600" y="1529"/>
                  </a:cubicBezTo>
                  <a:lnTo>
                    <a:pt x="21600" y="20071"/>
                  </a:lnTo>
                  <a:cubicBezTo>
                    <a:pt x="21600" y="20916"/>
                    <a:pt x="20199" y="21600"/>
                    <a:pt x="18469" y="21600"/>
                  </a:cubicBezTo>
                  <a:lnTo>
                    <a:pt x="3131" y="21600"/>
                  </a:lnTo>
                  <a:cubicBezTo>
                    <a:pt x="1401" y="21600"/>
                    <a:pt x="0" y="20916"/>
                    <a:pt x="0" y="20071"/>
                  </a:cubicBezTo>
                  <a:lnTo>
                    <a:pt x="0" y="152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58" name="Google Shape;758;p44"/>
            <p:cNvSpPr/>
            <p:nvPr/>
          </p:nvSpPr>
          <p:spPr>
            <a:xfrm>
              <a:off x="81848" y="22990"/>
              <a:ext cx="3028427" cy="6371373"/>
            </a:xfrm>
            <a:custGeom>
              <a:avLst/>
              <a:gdLst/>
              <a:ahLst/>
              <a:cxnLst/>
              <a:rect l="l" t="t" r="r" b="b"/>
              <a:pathLst>
                <a:path w="21600" h="21600" extrusionOk="0">
                  <a:moveTo>
                    <a:pt x="0" y="1540"/>
                  </a:moveTo>
                  <a:cubicBezTo>
                    <a:pt x="0" y="689"/>
                    <a:pt x="1450" y="0"/>
                    <a:pt x="3240" y="0"/>
                  </a:cubicBezTo>
                  <a:lnTo>
                    <a:pt x="18360" y="0"/>
                  </a:lnTo>
                  <a:cubicBezTo>
                    <a:pt x="20150" y="0"/>
                    <a:pt x="21600" y="689"/>
                    <a:pt x="21600" y="1540"/>
                  </a:cubicBezTo>
                  <a:lnTo>
                    <a:pt x="21600" y="20060"/>
                  </a:lnTo>
                  <a:cubicBezTo>
                    <a:pt x="21600" y="20911"/>
                    <a:pt x="20150" y="21600"/>
                    <a:pt x="18360" y="21600"/>
                  </a:cubicBezTo>
                  <a:lnTo>
                    <a:pt x="3240" y="21600"/>
                  </a:lnTo>
                  <a:cubicBezTo>
                    <a:pt x="1450" y="21600"/>
                    <a:pt x="0" y="20911"/>
                    <a:pt x="0" y="20060"/>
                  </a:cubicBezTo>
                  <a:lnTo>
                    <a:pt x="0" y="1540"/>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59" name="Google Shape;759;p44"/>
            <p:cNvSpPr/>
            <p:nvPr/>
          </p:nvSpPr>
          <p:spPr>
            <a:xfrm>
              <a:off x="53339" y="51499"/>
              <a:ext cx="3085445" cy="6314354"/>
            </a:xfrm>
            <a:custGeom>
              <a:avLst/>
              <a:gdLst/>
              <a:ahLst/>
              <a:cxnLst/>
              <a:rect l="l" t="t" r="r" b="b"/>
              <a:pathLst>
                <a:path w="21600" h="21600" extrusionOk="0">
                  <a:moveTo>
                    <a:pt x="0" y="1554"/>
                  </a:moveTo>
                  <a:cubicBezTo>
                    <a:pt x="0" y="695"/>
                    <a:pt x="1423" y="0"/>
                    <a:pt x="3180" y="0"/>
                  </a:cubicBezTo>
                  <a:lnTo>
                    <a:pt x="18420" y="0"/>
                  </a:lnTo>
                  <a:cubicBezTo>
                    <a:pt x="20177" y="0"/>
                    <a:pt x="21600" y="695"/>
                    <a:pt x="21600" y="1554"/>
                  </a:cubicBezTo>
                  <a:lnTo>
                    <a:pt x="21600" y="20046"/>
                  </a:lnTo>
                  <a:cubicBezTo>
                    <a:pt x="21600" y="20905"/>
                    <a:pt x="20177" y="21600"/>
                    <a:pt x="18420" y="21600"/>
                  </a:cubicBezTo>
                  <a:lnTo>
                    <a:pt x="3180" y="21600"/>
                  </a:lnTo>
                  <a:cubicBezTo>
                    <a:pt x="1423" y="21600"/>
                    <a:pt x="0" y="20905"/>
                    <a:pt x="0" y="20046"/>
                  </a:cubicBezTo>
                  <a:lnTo>
                    <a:pt x="0" y="155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0" name="Google Shape;760;p44"/>
            <p:cNvSpPr/>
            <p:nvPr/>
          </p:nvSpPr>
          <p:spPr>
            <a:xfrm>
              <a:off x="86446" y="88286"/>
              <a:ext cx="3019230" cy="6240780"/>
            </a:xfrm>
            <a:custGeom>
              <a:avLst/>
              <a:gdLst/>
              <a:ahLst/>
              <a:cxnLst/>
              <a:rect l="l" t="t" r="r" b="b"/>
              <a:pathLst>
                <a:path w="21600" h="21600" extrusionOk="0">
                  <a:moveTo>
                    <a:pt x="0" y="1502"/>
                  </a:moveTo>
                  <a:cubicBezTo>
                    <a:pt x="0" y="672"/>
                    <a:pt x="1388" y="0"/>
                    <a:pt x="3105" y="0"/>
                  </a:cubicBezTo>
                  <a:lnTo>
                    <a:pt x="18495" y="0"/>
                  </a:lnTo>
                  <a:cubicBezTo>
                    <a:pt x="20212" y="0"/>
                    <a:pt x="21600" y="672"/>
                    <a:pt x="21600" y="1502"/>
                  </a:cubicBezTo>
                  <a:lnTo>
                    <a:pt x="21600" y="20098"/>
                  </a:lnTo>
                  <a:cubicBezTo>
                    <a:pt x="21600" y="20928"/>
                    <a:pt x="20212" y="21600"/>
                    <a:pt x="18495" y="21600"/>
                  </a:cubicBezTo>
                  <a:lnTo>
                    <a:pt x="3105" y="21600"/>
                  </a:lnTo>
                  <a:cubicBezTo>
                    <a:pt x="1388" y="21600"/>
                    <a:pt x="0" y="20928"/>
                    <a:pt x="0" y="20098"/>
                  </a:cubicBezTo>
                  <a:lnTo>
                    <a:pt x="0" y="1502"/>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1" name="Google Shape;761;p44"/>
            <p:cNvSpPr/>
            <p:nvPr/>
          </p:nvSpPr>
          <p:spPr>
            <a:xfrm>
              <a:off x="756876" y="97482"/>
              <a:ext cx="1676532" cy="273139"/>
            </a:xfrm>
            <a:custGeom>
              <a:avLst/>
              <a:gdLst/>
              <a:ahLst/>
              <a:cxnLst/>
              <a:rect l="l" t="t" r="r" b="b"/>
              <a:pathLst>
                <a:path w="21600" h="21600" extrusionOk="0">
                  <a:moveTo>
                    <a:pt x="47" y="4436"/>
                  </a:moveTo>
                  <a:lnTo>
                    <a:pt x="0" y="4436"/>
                  </a:lnTo>
                  <a:cubicBezTo>
                    <a:pt x="237" y="4436"/>
                    <a:pt x="462" y="4945"/>
                    <a:pt x="640" y="6036"/>
                  </a:cubicBezTo>
                  <a:cubicBezTo>
                    <a:pt x="735" y="6618"/>
                    <a:pt x="806" y="7273"/>
                    <a:pt x="853" y="8000"/>
                  </a:cubicBezTo>
                  <a:cubicBezTo>
                    <a:pt x="865" y="9673"/>
                    <a:pt x="900" y="11200"/>
                    <a:pt x="960" y="12655"/>
                  </a:cubicBezTo>
                  <a:cubicBezTo>
                    <a:pt x="1161" y="16509"/>
                    <a:pt x="1659" y="19564"/>
                    <a:pt x="2287" y="20800"/>
                  </a:cubicBezTo>
                  <a:cubicBezTo>
                    <a:pt x="2737" y="21600"/>
                    <a:pt x="3223" y="21600"/>
                    <a:pt x="3957" y="21600"/>
                  </a:cubicBezTo>
                  <a:lnTo>
                    <a:pt x="17643" y="21600"/>
                  </a:lnTo>
                  <a:cubicBezTo>
                    <a:pt x="18377" y="21600"/>
                    <a:pt x="18851" y="21600"/>
                    <a:pt x="19313" y="20800"/>
                  </a:cubicBezTo>
                  <a:cubicBezTo>
                    <a:pt x="19941" y="19564"/>
                    <a:pt x="20439" y="16509"/>
                    <a:pt x="20640" y="12655"/>
                  </a:cubicBezTo>
                  <a:cubicBezTo>
                    <a:pt x="20711" y="11273"/>
                    <a:pt x="20735" y="9745"/>
                    <a:pt x="20747" y="8000"/>
                  </a:cubicBezTo>
                  <a:cubicBezTo>
                    <a:pt x="20794" y="7273"/>
                    <a:pt x="20865" y="6618"/>
                    <a:pt x="20960" y="6036"/>
                  </a:cubicBezTo>
                  <a:cubicBezTo>
                    <a:pt x="21138" y="4945"/>
                    <a:pt x="21375" y="4436"/>
                    <a:pt x="21600" y="4436"/>
                  </a:cubicBezTo>
                  <a:lnTo>
                    <a:pt x="21576" y="4436"/>
                  </a:lnTo>
                  <a:lnTo>
                    <a:pt x="21576" y="0"/>
                  </a:lnTo>
                  <a:lnTo>
                    <a:pt x="47" y="0"/>
                  </a:lnTo>
                  <a:lnTo>
                    <a:pt x="47" y="4436"/>
                  </a:lnTo>
                  <a:close/>
                  <a:moveTo>
                    <a:pt x="17394" y="10691"/>
                  </a:moveTo>
                  <a:cubicBezTo>
                    <a:pt x="17406" y="9964"/>
                    <a:pt x="17441" y="9236"/>
                    <a:pt x="17512" y="8582"/>
                  </a:cubicBezTo>
                  <a:cubicBezTo>
                    <a:pt x="17583" y="7927"/>
                    <a:pt x="17666" y="7418"/>
                    <a:pt x="17797" y="7055"/>
                  </a:cubicBezTo>
                  <a:cubicBezTo>
                    <a:pt x="17915" y="6764"/>
                    <a:pt x="18034" y="6545"/>
                    <a:pt x="18164" y="6618"/>
                  </a:cubicBezTo>
                  <a:cubicBezTo>
                    <a:pt x="18294" y="6691"/>
                    <a:pt x="18401" y="6909"/>
                    <a:pt x="18508" y="7345"/>
                  </a:cubicBezTo>
                  <a:cubicBezTo>
                    <a:pt x="18602" y="7782"/>
                    <a:pt x="18685" y="8364"/>
                    <a:pt x="18756" y="9091"/>
                  </a:cubicBezTo>
                  <a:cubicBezTo>
                    <a:pt x="18804" y="9818"/>
                    <a:pt x="18839" y="10618"/>
                    <a:pt x="18827" y="11345"/>
                  </a:cubicBezTo>
                  <a:cubicBezTo>
                    <a:pt x="18816" y="12145"/>
                    <a:pt x="18780" y="12800"/>
                    <a:pt x="18709" y="13455"/>
                  </a:cubicBezTo>
                  <a:cubicBezTo>
                    <a:pt x="18638" y="14109"/>
                    <a:pt x="18543" y="14691"/>
                    <a:pt x="18425" y="14982"/>
                  </a:cubicBezTo>
                  <a:cubicBezTo>
                    <a:pt x="18306" y="15345"/>
                    <a:pt x="18176" y="15491"/>
                    <a:pt x="18057" y="15418"/>
                  </a:cubicBezTo>
                  <a:cubicBezTo>
                    <a:pt x="17927" y="15345"/>
                    <a:pt x="17820" y="15127"/>
                    <a:pt x="17714" y="14691"/>
                  </a:cubicBezTo>
                  <a:cubicBezTo>
                    <a:pt x="17607" y="14254"/>
                    <a:pt x="17512" y="13673"/>
                    <a:pt x="17465" y="12945"/>
                  </a:cubicBezTo>
                  <a:cubicBezTo>
                    <a:pt x="17406" y="12218"/>
                    <a:pt x="17382" y="11564"/>
                    <a:pt x="17394" y="10691"/>
                  </a:cubicBezTo>
                  <a:close/>
                  <a:moveTo>
                    <a:pt x="14953" y="10764"/>
                  </a:moveTo>
                  <a:cubicBezTo>
                    <a:pt x="14965" y="10182"/>
                    <a:pt x="14988" y="9673"/>
                    <a:pt x="15048" y="9164"/>
                  </a:cubicBezTo>
                  <a:cubicBezTo>
                    <a:pt x="15107" y="8655"/>
                    <a:pt x="15166" y="8291"/>
                    <a:pt x="15261" y="8000"/>
                  </a:cubicBezTo>
                  <a:cubicBezTo>
                    <a:pt x="15356" y="7782"/>
                    <a:pt x="15439" y="7636"/>
                    <a:pt x="15534" y="7636"/>
                  </a:cubicBezTo>
                  <a:cubicBezTo>
                    <a:pt x="15628" y="7709"/>
                    <a:pt x="15711" y="7855"/>
                    <a:pt x="15782" y="8218"/>
                  </a:cubicBezTo>
                  <a:cubicBezTo>
                    <a:pt x="15853" y="8582"/>
                    <a:pt x="15913" y="8945"/>
                    <a:pt x="15960" y="9527"/>
                  </a:cubicBezTo>
                  <a:cubicBezTo>
                    <a:pt x="15996" y="10109"/>
                    <a:pt x="16019" y="10691"/>
                    <a:pt x="16019" y="11200"/>
                  </a:cubicBezTo>
                  <a:cubicBezTo>
                    <a:pt x="16007" y="11855"/>
                    <a:pt x="15984" y="12291"/>
                    <a:pt x="15925" y="12800"/>
                  </a:cubicBezTo>
                  <a:cubicBezTo>
                    <a:pt x="15865" y="13309"/>
                    <a:pt x="15794" y="13673"/>
                    <a:pt x="15711" y="13964"/>
                  </a:cubicBezTo>
                  <a:cubicBezTo>
                    <a:pt x="15616" y="14254"/>
                    <a:pt x="15534" y="14327"/>
                    <a:pt x="15439" y="14327"/>
                  </a:cubicBezTo>
                  <a:cubicBezTo>
                    <a:pt x="15344" y="14254"/>
                    <a:pt x="15261" y="14109"/>
                    <a:pt x="15190" y="13745"/>
                  </a:cubicBezTo>
                  <a:cubicBezTo>
                    <a:pt x="15107" y="13382"/>
                    <a:pt x="15048" y="13018"/>
                    <a:pt x="15012" y="12436"/>
                  </a:cubicBezTo>
                  <a:cubicBezTo>
                    <a:pt x="14953" y="11927"/>
                    <a:pt x="14941" y="11418"/>
                    <a:pt x="14953" y="10764"/>
                  </a:cubicBezTo>
                  <a:close/>
                  <a:moveTo>
                    <a:pt x="8460" y="2691"/>
                  </a:moveTo>
                  <a:lnTo>
                    <a:pt x="13247" y="2691"/>
                  </a:lnTo>
                  <a:cubicBezTo>
                    <a:pt x="13401" y="2691"/>
                    <a:pt x="13507" y="3418"/>
                    <a:pt x="13507" y="4509"/>
                  </a:cubicBezTo>
                  <a:cubicBezTo>
                    <a:pt x="13507" y="5455"/>
                    <a:pt x="13389" y="6327"/>
                    <a:pt x="13247" y="6327"/>
                  </a:cubicBezTo>
                  <a:lnTo>
                    <a:pt x="8460" y="6327"/>
                  </a:lnTo>
                  <a:cubicBezTo>
                    <a:pt x="8306" y="6327"/>
                    <a:pt x="8187" y="5600"/>
                    <a:pt x="8187" y="4509"/>
                  </a:cubicBezTo>
                  <a:cubicBezTo>
                    <a:pt x="8187" y="3418"/>
                    <a:pt x="8294" y="2691"/>
                    <a:pt x="8460" y="2691"/>
                  </a:cubicBezTo>
                  <a:close/>
                  <a:moveTo>
                    <a:pt x="8460" y="9891"/>
                  </a:moveTo>
                  <a:lnTo>
                    <a:pt x="13247" y="9891"/>
                  </a:lnTo>
                  <a:cubicBezTo>
                    <a:pt x="13401" y="9891"/>
                    <a:pt x="13507" y="10400"/>
                    <a:pt x="13507" y="11127"/>
                  </a:cubicBezTo>
                  <a:cubicBezTo>
                    <a:pt x="13507" y="11782"/>
                    <a:pt x="13389" y="12364"/>
                    <a:pt x="13247" y="12364"/>
                  </a:cubicBezTo>
                  <a:lnTo>
                    <a:pt x="8460" y="12364"/>
                  </a:lnTo>
                  <a:cubicBezTo>
                    <a:pt x="8306" y="12364"/>
                    <a:pt x="8187" y="11855"/>
                    <a:pt x="8187" y="11127"/>
                  </a:cubicBezTo>
                  <a:cubicBezTo>
                    <a:pt x="8176" y="10400"/>
                    <a:pt x="8294" y="9891"/>
                    <a:pt x="8460" y="9891"/>
                  </a:cubicBezTo>
                  <a:close/>
                  <a:moveTo>
                    <a:pt x="5308" y="11782"/>
                  </a:moveTo>
                  <a:cubicBezTo>
                    <a:pt x="5320" y="11055"/>
                    <a:pt x="5356" y="10327"/>
                    <a:pt x="5427" y="9673"/>
                  </a:cubicBezTo>
                  <a:cubicBezTo>
                    <a:pt x="5498" y="9018"/>
                    <a:pt x="5581" y="8582"/>
                    <a:pt x="5711" y="8145"/>
                  </a:cubicBezTo>
                  <a:cubicBezTo>
                    <a:pt x="5830" y="7855"/>
                    <a:pt x="5948" y="7636"/>
                    <a:pt x="6078" y="7709"/>
                  </a:cubicBezTo>
                  <a:cubicBezTo>
                    <a:pt x="6209" y="7782"/>
                    <a:pt x="6315" y="8000"/>
                    <a:pt x="6422" y="8436"/>
                  </a:cubicBezTo>
                  <a:cubicBezTo>
                    <a:pt x="6517" y="8873"/>
                    <a:pt x="6600" y="9382"/>
                    <a:pt x="6671" y="10182"/>
                  </a:cubicBezTo>
                  <a:cubicBezTo>
                    <a:pt x="6718" y="10909"/>
                    <a:pt x="6754" y="11709"/>
                    <a:pt x="6742" y="12436"/>
                  </a:cubicBezTo>
                  <a:cubicBezTo>
                    <a:pt x="6730" y="13236"/>
                    <a:pt x="6694" y="13891"/>
                    <a:pt x="6623" y="14545"/>
                  </a:cubicBezTo>
                  <a:cubicBezTo>
                    <a:pt x="6552" y="15200"/>
                    <a:pt x="6457" y="15782"/>
                    <a:pt x="6339" y="16073"/>
                  </a:cubicBezTo>
                  <a:cubicBezTo>
                    <a:pt x="6221" y="16436"/>
                    <a:pt x="6090" y="16582"/>
                    <a:pt x="5972" y="16509"/>
                  </a:cubicBezTo>
                  <a:cubicBezTo>
                    <a:pt x="5841" y="16436"/>
                    <a:pt x="5735" y="16218"/>
                    <a:pt x="5628" y="15782"/>
                  </a:cubicBezTo>
                  <a:cubicBezTo>
                    <a:pt x="5521" y="15345"/>
                    <a:pt x="5427" y="14836"/>
                    <a:pt x="5379" y="14036"/>
                  </a:cubicBezTo>
                  <a:cubicBezTo>
                    <a:pt x="5320" y="13309"/>
                    <a:pt x="5296" y="12655"/>
                    <a:pt x="5308" y="11782"/>
                  </a:cubicBezTo>
                  <a:close/>
                  <a:moveTo>
                    <a:pt x="2796" y="11927"/>
                  </a:moveTo>
                  <a:cubicBezTo>
                    <a:pt x="2808" y="11345"/>
                    <a:pt x="2832" y="10836"/>
                    <a:pt x="2891" y="10327"/>
                  </a:cubicBezTo>
                  <a:cubicBezTo>
                    <a:pt x="2950" y="9818"/>
                    <a:pt x="3010" y="9455"/>
                    <a:pt x="3104" y="9164"/>
                  </a:cubicBezTo>
                  <a:cubicBezTo>
                    <a:pt x="3199" y="8945"/>
                    <a:pt x="3282" y="8800"/>
                    <a:pt x="3377" y="8800"/>
                  </a:cubicBezTo>
                  <a:cubicBezTo>
                    <a:pt x="3483" y="8873"/>
                    <a:pt x="3555" y="9018"/>
                    <a:pt x="3638" y="9382"/>
                  </a:cubicBezTo>
                  <a:cubicBezTo>
                    <a:pt x="3709" y="9745"/>
                    <a:pt x="3780" y="10109"/>
                    <a:pt x="3827" y="10691"/>
                  </a:cubicBezTo>
                  <a:cubicBezTo>
                    <a:pt x="3863" y="11273"/>
                    <a:pt x="3886" y="11855"/>
                    <a:pt x="3886" y="12364"/>
                  </a:cubicBezTo>
                  <a:cubicBezTo>
                    <a:pt x="3874" y="13018"/>
                    <a:pt x="3851" y="13455"/>
                    <a:pt x="3792" y="13964"/>
                  </a:cubicBezTo>
                  <a:cubicBezTo>
                    <a:pt x="3732" y="14473"/>
                    <a:pt x="3661" y="14836"/>
                    <a:pt x="3578" y="15127"/>
                  </a:cubicBezTo>
                  <a:cubicBezTo>
                    <a:pt x="3483" y="15418"/>
                    <a:pt x="3389" y="15491"/>
                    <a:pt x="3306" y="15491"/>
                  </a:cubicBezTo>
                  <a:cubicBezTo>
                    <a:pt x="3199" y="15418"/>
                    <a:pt x="3128" y="15273"/>
                    <a:pt x="3045" y="14909"/>
                  </a:cubicBezTo>
                  <a:cubicBezTo>
                    <a:pt x="2962" y="14545"/>
                    <a:pt x="2903" y="14182"/>
                    <a:pt x="2856" y="13600"/>
                  </a:cubicBezTo>
                  <a:cubicBezTo>
                    <a:pt x="2796" y="13091"/>
                    <a:pt x="2784" y="12582"/>
                    <a:pt x="2796" y="11927"/>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2" name="Google Shape;762;p44"/>
            <p:cNvSpPr/>
            <p:nvPr/>
          </p:nvSpPr>
          <p:spPr>
            <a:xfrm>
              <a:off x="760554" y="58025"/>
              <a:ext cx="1671934" cy="12701"/>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3" name="Google Shape;763;p44"/>
            <p:cNvSpPr/>
            <p:nvPr/>
          </p:nvSpPr>
          <p:spPr>
            <a:xfrm>
              <a:off x="760554" y="67133"/>
              <a:ext cx="1671934" cy="29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4" name="Google Shape;764;p44"/>
            <p:cNvSpPr/>
            <p:nvPr/>
          </p:nvSpPr>
          <p:spPr>
            <a:xfrm>
              <a:off x="1392293" y="223475"/>
              <a:ext cx="412991" cy="31269"/>
            </a:xfrm>
            <a:custGeom>
              <a:avLst/>
              <a:gdLst/>
              <a:ahLst/>
              <a:cxnLst/>
              <a:rect l="l" t="t" r="r" b="b"/>
              <a:pathLst>
                <a:path w="21555" h="21600" extrusionOk="0">
                  <a:moveTo>
                    <a:pt x="1107" y="21600"/>
                  </a:moveTo>
                  <a:lnTo>
                    <a:pt x="20499" y="21600"/>
                  </a:lnTo>
                  <a:cubicBezTo>
                    <a:pt x="21123" y="21600"/>
                    <a:pt x="21555" y="16518"/>
                    <a:pt x="21555" y="10800"/>
                  </a:cubicBezTo>
                  <a:cubicBezTo>
                    <a:pt x="21555" y="4447"/>
                    <a:pt x="21075" y="0"/>
                    <a:pt x="20499" y="0"/>
                  </a:cubicBezTo>
                  <a:lnTo>
                    <a:pt x="1107" y="0"/>
                  </a:lnTo>
                  <a:cubicBezTo>
                    <a:pt x="483" y="0"/>
                    <a:pt x="3" y="4447"/>
                    <a:pt x="3" y="10800"/>
                  </a:cubicBezTo>
                  <a:cubicBezTo>
                    <a:pt x="-45" y="17153"/>
                    <a:pt x="435" y="21600"/>
                    <a:pt x="1107"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5" name="Google Shape;765;p44"/>
            <p:cNvSpPr/>
            <p:nvPr/>
          </p:nvSpPr>
          <p:spPr>
            <a:xfrm>
              <a:off x="1917245" y="194785"/>
              <a:ext cx="83185" cy="85024"/>
            </a:xfrm>
            <a:custGeom>
              <a:avLst/>
              <a:gdLst/>
              <a:ahLst/>
              <a:cxnLst/>
              <a:rect l="l" t="t" r="r" b="b"/>
              <a:pathLst>
                <a:path w="21236" h="21244" extrusionOk="0">
                  <a:moveTo>
                    <a:pt x="4755" y="19347"/>
                  </a:moveTo>
                  <a:cubicBezTo>
                    <a:pt x="6399" y="20496"/>
                    <a:pt x="7808" y="20955"/>
                    <a:pt x="9686" y="21185"/>
                  </a:cubicBezTo>
                  <a:cubicBezTo>
                    <a:pt x="11564" y="21415"/>
                    <a:pt x="13208" y="20955"/>
                    <a:pt x="15086" y="20036"/>
                  </a:cubicBezTo>
                  <a:cubicBezTo>
                    <a:pt x="16729" y="19347"/>
                    <a:pt x="18138" y="17968"/>
                    <a:pt x="19312" y="16360"/>
                  </a:cubicBezTo>
                  <a:cubicBezTo>
                    <a:pt x="20486" y="14751"/>
                    <a:pt x="20956" y="13372"/>
                    <a:pt x="21190" y="11304"/>
                  </a:cubicBezTo>
                  <a:cubicBezTo>
                    <a:pt x="21425" y="9466"/>
                    <a:pt x="20721" y="7628"/>
                    <a:pt x="20016" y="6019"/>
                  </a:cubicBezTo>
                  <a:cubicBezTo>
                    <a:pt x="19077" y="4181"/>
                    <a:pt x="17903" y="3032"/>
                    <a:pt x="16494" y="1883"/>
                  </a:cubicBezTo>
                  <a:cubicBezTo>
                    <a:pt x="14851" y="734"/>
                    <a:pt x="13442" y="274"/>
                    <a:pt x="11564" y="45"/>
                  </a:cubicBezTo>
                  <a:cubicBezTo>
                    <a:pt x="9686" y="-185"/>
                    <a:pt x="8042" y="504"/>
                    <a:pt x="6164" y="1194"/>
                  </a:cubicBezTo>
                  <a:cubicBezTo>
                    <a:pt x="4286" y="2113"/>
                    <a:pt x="3112" y="3262"/>
                    <a:pt x="1938" y="4870"/>
                  </a:cubicBezTo>
                  <a:cubicBezTo>
                    <a:pt x="764" y="6479"/>
                    <a:pt x="294" y="8087"/>
                    <a:pt x="60" y="9926"/>
                  </a:cubicBezTo>
                  <a:cubicBezTo>
                    <a:pt x="-175" y="11994"/>
                    <a:pt x="294" y="13602"/>
                    <a:pt x="1234" y="15211"/>
                  </a:cubicBezTo>
                  <a:cubicBezTo>
                    <a:pt x="1703" y="17049"/>
                    <a:pt x="3112" y="18198"/>
                    <a:pt x="4755" y="19347"/>
                  </a:cubicBezTo>
                  <a:close/>
                  <a:moveTo>
                    <a:pt x="3112" y="9926"/>
                  </a:moveTo>
                  <a:cubicBezTo>
                    <a:pt x="3347" y="8547"/>
                    <a:pt x="3581" y="7398"/>
                    <a:pt x="4521" y="6249"/>
                  </a:cubicBezTo>
                  <a:cubicBezTo>
                    <a:pt x="5460" y="5100"/>
                    <a:pt x="6399" y="4181"/>
                    <a:pt x="7808" y="3721"/>
                  </a:cubicBezTo>
                  <a:cubicBezTo>
                    <a:pt x="9216" y="3262"/>
                    <a:pt x="10390" y="3262"/>
                    <a:pt x="12034" y="3262"/>
                  </a:cubicBezTo>
                  <a:cubicBezTo>
                    <a:pt x="13442" y="3262"/>
                    <a:pt x="14616" y="3721"/>
                    <a:pt x="15790" y="4640"/>
                  </a:cubicBezTo>
                  <a:cubicBezTo>
                    <a:pt x="16964" y="5330"/>
                    <a:pt x="17669" y="6479"/>
                    <a:pt x="18138" y="7858"/>
                  </a:cubicBezTo>
                  <a:cubicBezTo>
                    <a:pt x="18608" y="9236"/>
                    <a:pt x="18842" y="10385"/>
                    <a:pt x="18608" y="11764"/>
                  </a:cubicBezTo>
                  <a:cubicBezTo>
                    <a:pt x="18608" y="12683"/>
                    <a:pt x="18373" y="13372"/>
                    <a:pt x="17903" y="14062"/>
                  </a:cubicBezTo>
                  <a:cubicBezTo>
                    <a:pt x="17903" y="14292"/>
                    <a:pt x="17669" y="14751"/>
                    <a:pt x="17434" y="14981"/>
                  </a:cubicBezTo>
                  <a:cubicBezTo>
                    <a:pt x="16964" y="15900"/>
                    <a:pt x="16025" y="16819"/>
                    <a:pt x="15321" y="17279"/>
                  </a:cubicBezTo>
                  <a:cubicBezTo>
                    <a:pt x="15321" y="17279"/>
                    <a:pt x="15086" y="17279"/>
                    <a:pt x="15086" y="17279"/>
                  </a:cubicBezTo>
                  <a:cubicBezTo>
                    <a:pt x="14616" y="17509"/>
                    <a:pt x="14381" y="17739"/>
                    <a:pt x="13677" y="17968"/>
                  </a:cubicBezTo>
                  <a:cubicBezTo>
                    <a:pt x="12268" y="18428"/>
                    <a:pt x="11094" y="18657"/>
                    <a:pt x="9451" y="18428"/>
                  </a:cubicBezTo>
                  <a:cubicBezTo>
                    <a:pt x="8042" y="18198"/>
                    <a:pt x="6868" y="17968"/>
                    <a:pt x="5694" y="17049"/>
                  </a:cubicBezTo>
                  <a:cubicBezTo>
                    <a:pt x="4521" y="16360"/>
                    <a:pt x="3816" y="15211"/>
                    <a:pt x="3347" y="13832"/>
                  </a:cubicBezTo>
                  <a:cubicBezTo>
                    <a:pt x="3112" y="12453"/>
                    <a:pt x="2877" y="11304"/>
                    <a:pt x="3112"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6" name="Google Shape;766;p44"/>
            <p:cNvSpPr/>
            <p:nvPr/>
          </p:nvSpPr>
          <p:spPr>
            <a:xfrm>
              <a:off x="1931274" y="207291"/>
              <a:ext cx="61059" cy="61609"/>
            </a:xfrm>
            <a:custGeom>
              <a:avLst/>
              <a:gdLst/>
              <a:ahLst/>
              <a:cxnLst/>
              <a:rect l="l" t="t" r="r" b="b"/>
              <a:pathLst>
                <a:path w="21404" h="21279" extrusionOk="0">
                  <a:moveTo>
                    <a:pt x="3546" y="19248"/>
                  </a:moveTo>
                  <a:cubicBezTo>
                    <a:pt x="5158" y="20519"/>
                    <a:pt x="6770" y="21154"/>
                    <a:pt x="8705" y="21154"/>
                  </a:cubicBezTo>
                  <a:cubicBezTo>
                    <a:pt x="10639" y="21472"/>
                    <a:pt x="12573" y="21154"/>
                    <a:pt x="14507" y="20519"/>
                  </a:cubicBezTo>
                  <a:cubicBezTo>
                    <a:pt x="15152" y="20201"/>
                    <a:pt x="15797" y="19884"/>
                    <a:pt x="16442" y="19566"/>
                  </a:cubicBezTo>
                  <a:cubicBezTo>
                    <a:pt x="15152" y="20201"/>
                    <a:pt x="14185" y="20519"/>
                    <a:pt x="12573" y="20519"/>
                  </a:cubicBezTo>
                  <a:cubicBezTo>
                    <a:pt x="10961" y="20837"/>
                    <a:pt x="9672" y="20519"/>
                    <a:pt x="8060" y="19884"/>
                  </a:cubicBezTo>
                  <a:cubicBezTo>
                    <a:pt x="6448" y="19248"/>
                    <a:pt x="5481" y="18613"/>
                    <a:pt x="4836" y="17025"/>
                  </a:cubicBezTo>
                  <a:cubicBezTo>
                    <a:pt x="3869" y="16072"/>
                    <a:pt x="3869" y="14484"/>
                    <a:pt x="3869" y="12895"/>
                  </a:cubicBezTo>
                  <a:cubicBezTo>
                    <a:pt x="3869" y="11625"/>
                    <a:pt x="3869" y="10037"/>
                    <a:pt x="4513" y="9084"/>
                  </a:cubicBezTo>
                  <a:cubicBezTo>
                    <a:pt x="5158" y="7813"/>
                    <a:pt x="6125" y="6543"/>
                    <a:pt x="7415" y="5907"/>
                  </a:cubicBezTo>
                  <a:cubicBezTo>
                    <a:pt x="8382" y="5272"/>
                    <a:pt x="10316" y="4637"/>
                    <a:pt x="11928" y="4637"/>
                  </a:cubicBezTo>
                  <a:cubicBezTo>
                    <a:pt x="13540" y="4637"/>
                    <a:pt x="14830" y="4954"/>
                    <a:pt x="16442" y="5590"/>
                  </a:cubicBezTo>
                  <a:cubicBezTo>
                    <a:pt x="17409" y="6225"/>
                    <a:pt x="18698" y="6860"/>
                    <a:pt x="19343" y="8449"/>
                  </a:cubicBezTo>
                  <a:cubicBezTo>
                    <a:pt x="20310" y="9719"/>
                    <a:pt x="20955" y="10990"/>
                    <a:pt x="20955" y="12260"/>
                  </a:cubicBezTo>
                  <a:cubicBezTo>
                    <a:pt x="20955" y="13531"/>
                    <a:pt x="20633" y="14484"/>
                    <a:pt x="20310" y="15119"/>
                  </a:cubicBezTo>
                  <a:cubicBezTo>
                    <a:pt x="20633" y="14166"/>
                    <a:pt x="20955" y="13213"/>
                    <a:pt x="21277" y="11943"/>
                  </a:cubicBezTo>
                  <a:cubicBezTo>
                    <a:pt x="21600" y="10037"/>
                    <a:pt x="21277" y="8449"/>
                    <a:pt x="20633" y="6543"/>
                  </a:cubicBezTo>
                  <a:cubicBezTo>
                    <a:pt x="19988" y="4637"/>
                    <a:pt x="18698" y="3366"/>
                    <a:pt x="17409" y="2096"/>
                  </a:cubicBezTo>
                  <a:cubicBezTo>
                    <a:pt x="15797" y="825"/>
                    <a:pt x="14185" y="190"/>
                    <a:pt x="12251" y="190"/>
                  </a:cubicBezTo>
                  <a:cubicBezTo>
                    <a:pt x="10316" y="-128"/>
                    <a:pt x="8382" y="-128"/>
                    <a:pt x="6448" y="825"/>
                  </a:cubicBezTo>
                  <a:cubicBezTo>
                    <a:pt x="4513" y="1460"/>
                    <a:pt x="3224" y="2731"/>
                    <a:pt x="1934" y="4319"/>
                  </a:cubicBezTo>
                  <a:cubicBezTo>
                    <a:pt x="645" y="5907"/>
                    <a:pt x="0" y="7496"/>
                    <a:pt x="0" y="9401"/>
                  </a:cubicBezTo>
                  <a:cubicBezTo>
                    <a:pt x="0" y="11307"/>
                    <a:pt x="0" y="12895"/>
                    <a:pt x="645" y="14801"/>
                  </a:cubicBezTo>
                  <a:cubicBezTo>
                    <a:pt x="967" y="16707"/>
                    <a:pt x="1934" y="18295"/>
                    <a:pt x="3546"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7" name="Google Shape;767;p44"/>
            <p:cNvSpPr/>
            <p:nvPr/>
          </p:nvSpPr>
          <p:spPr>
            <a:xfrm>
              <a:off x="1976426" y="251064"/>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8" name="Google Shape;768;p44"/>
            <p:cNvSpPr/>
            <p:nvPr/>
          </p:nvSpPr>
          <p:spPr>
            <a:xfrm>
              <a:off x="1941391" y="219796"/>
              <a:ext cx="48743" cy="46345"/>
            </a:xfrm>
            <a:custGeom>
              <a:avLst/>
              <a:gdLst/>
              <a:ahLst/>
              <a:cxnLst/>
              <a:rect l="l" t="t" r="r" b="b"/>
              <a:pathLst>
                <a:path w="21600" h="21343" extrusionOk="0">
                  <a:moveTo>
                    <a:pt x="19562" y="5082"/>
                  </a:moveTo>
                  <a:cubicBezTo>
                    <a:pt x="18747" y="3388"/>
                    <a:pt x="17117" y="2118"/>
                    <a:pt x="15894" y="1271"/>
                  </a:cubicBezTo>
                  <a:cubicBezTo>
                    <a:pt x="13856" y="424"/>
                    <a:pt x="12226" y="0"/>
                    <a:pt x="10188" y="0"/>
                  </a:cubicBezTo>
                  <a:cubicBezTo>
                    <a:pt x="8151" y="0"/>
                    <a:pt x="6113" y="847"/>
                    <a:pt x="4483" y="1694"/>
                  </a:cubicBezTo>
                  <a:cubicBezTo>
                    <a:pt x="2445" y="2541"/>
                    <a:pt x="1630" y="4236"/>
                    <a:pt x="815" y="5929"/>
                  </a:cubicBezTo>
                  <a:cubicBezTo>
                    <a:pt x="0" y="7200"/>
                    <a:pt x="0" y="9318"/>
                    <a:pt x="0" y="11012"/>
                  </a:cubicBezTo>
                  <a:cubicBezTo>
                    <a:pt x="0" y="13553"/>
                    <a:pt x="0" y="15247"/>
                    <a:pt x="1223" y="16518"/>
                  </a:cubicBezTo>
                  <a:cubicBezTo>
                    <a:pt x="2038" y="18212"/>
                    <a:pt x="3668" y="19482"/>
                    <a:pt x="5298" y="20329"/>
                  </a:cubicBezTo>
                  <a:cubicBezTo>
                    <a:pt x="7336" y="21177"/>
                    <a:pt x="8966" y="21600"/>
                    <a:pt x="11004" y="21177"/>
                  </a:cubicBezTo>
                  <a:cubicBezTo>
                    <a:pt x="12634" y="21177"/>
                    <a:pt x="14264" y="20753"/>
                    <a:pt x="15894" y="19906"/>
                  </a:cubicBezTo>
                  <a:cubicBezTo>
                    <a:pt x="17117" y="19059"/>
                    <a:pt x="18339" y="17789"/>
                    <a:pt x="19155" y="16518"/>
                  </a:cubicBezTo>
                  <a:cubicBezTo>
                    <a:pt x="19970" y="15671"/>
                    <a:pt x="20377" y="14824"/>
                    <a:pt x="20785" y="13977"/>
                  </a:cubicBezTo>
                  <a:cubicBezTo>
                    <a:pt x="21192" y="12706"/>
                    <a:pt x="21600" y="11436"/>
                    <a:pt x="21600" y="10165"/>
                  </a:cubicBezTo>
                  <a:cubicBezTo>
                    <a:pt x="21600" y="8471"/>
                    <a:pt x="20785" y="6776"/>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69" name="Google Shape;769;p44"/>
            <p:cNvSpPr/>
            <p:nvPr/>
          </p:nvSpPr>
          <p:spPr>
            <a:xfrm>
              <a:off x="972759" y="208580"/>
              <a:ext cx="85025" cy="85024"/>
            </a:xfrm>
            <a:custGeom>
              <a:avLst/>
              <a:gdLst/>
              <a:ahLst/>
              <a:cxnLst/>
              <a:rect l="l" t="t" r="r" b="b"/>
              <a:pathLst>
                <a:path w="21244" h="21244" extrusionOk="0">
                  <a:moveTo>
                    <a:pt x="4884" y="19347"/>
                  </a:move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982" y="3032"/>
                    <a:pt x="16374" y="1883"/>
                  </a:cubicBezTo>
                  <a:cubicBezTo>
                    <a:pt x="14765" y="734"/>
                    <a:pt x="13386" y="274"/>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428"/>
                    <a:pt x="4884" y="19347"/>
                  </a:cubicBezTo>
                  <a:close/>
                  <a:moveTo>
                    <a:pt x="3506" y="9926"/>
                  </a:moveTo>
                  <a:cubicBezTo>
                    <a:pt x="3735" y="8547"/>
                    <a:pt x="3965" y="7398"/>
                    <a:pt x="4884" y="6249"/>
                  </a:cubicBezTo>
                  <a:cubicBezTo>
                    <a:pt x="5804" y="5100"/>
                    <a:pt x="6723" y="4181"/>
                    <a:pt x="7872" y="3721"/>
                  </a:cubicBezTo>
                  <a:cubicBezTo>
                    <a:pt x="9021" y="3262"/>
                    <a:pt x="10399" y="3262"/>
                    <a:pt x="11778" y="3262"/>
                  </a:cubicBezTo>
                  <a:cubicBezTo>
                    <a:pt x="13157" y="3262"/>
                    <a:pt x="14306" y="3721"/>
                    <a:pt x="15455" y="4640"/>
                  </a:cubicBezTo>
                  <a:cubicBezTo>
                    <a:pt x="16604" y="5330"/>
                    <a:pt x="17293" y="6479"/>
                    <a:pt x="17752" y="7858"/>
                  </a:cubicBezTo>
                  <a:cubicBezTo>
                    <a:pt x="18212" y="9236"/>
                    <a:pt x="18442" y="10385"/>
                    <a:pt x="18212" y="11764"/>
                  </a:cubicBezTo>
                  <a:cubicBezTo>
                    <a:pt x="18212" y="12683"/>
                    <a:pt x="17982" y="13372"/>
                    <a:pt x="17523" y="14062"/>
                  </a:cubicBezTo>
                  <a:cubicBezTo>
                    <a:pt x="17523" y="14292"/>
                    <a:pt x="17293" y="14751"/>
                    <a:pt x="17063" y="14981"/>
                  </a:cubicBezTo>
                  <a:cubicBezTo>
                    <a:pt x="16604" y="15900"/>
                    <a:pt x="15684" y="16819"/>
                    <a:pt x="14995" y="17279"/>
                  </a:cubicBezTo>
                  <a:cubicBezTo>
                    <a:pt x="14995" y="17279"/>
                    <a:pt x="14765" y="17279"/>
                    <a:pt x="14765" y="17279"/>
                  </a:cubicBezTo>
                  <a:cubicBezTo>
                    <a:pt x="14306" y="17509"/>
                    <a:pt x="14076" y="17739"/>
                    <a:pt x="13616" y="17968"/>
                  </a:cubicBezTo>
                  <a:cubicBezTo>
                    <a:pt x="12237" y="18428"/>
                    <a:pt x="11089" y="18657"/>
                    <a:pt x="9710" y="18428"/>
                  </a:cubicBezTo>
                  <a:cubicBezTo>
                    <a:pt x="8331" y="18198"/>
                    <a:pt x="7182" y="17968"/>
                    <a:pt x="6033" y="17049"/>
                  </a:cubicBezTo>
                  <a:cubicBezTo>
                    <a:pt x="4884" y="16360"/>
                    <a:pt x="4195" y="15211"/>
                    <a:pt x="3735" y="13832"/>
                  </a:cubicBezTo>
                  <a:cubicBezTo>
                    <a:pt x="3506" y="12683"/>
                    <a:pt x="3276" y="11534"/>
                    <a:pt x="3506"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0" name="Google Shape;770;p44"/>
            <p:cNvSpPr/>
            <p:nvPr/>
          </p:nvSpPr>
          <p:spPr>
            <a:xfrm>
              <a:off x="987708" y="222005"/>
              <a:ext cx="59220" cy="61609"/>
            </a:xfrm>
            <a:custGeom>
              <a:avLst/>
              <a:gdLst/>
              <a:ahLst/>
              <a:cxnLst/>
              <a:rect l="l" t="t" r="r" b="b"/>
              <a:pathLst>
                <a:path w="21398" h="21279" extrusionOk="0">
                  <a:moveTo>
                    <a:pt x="3988" y="19248"/>
                  </a:moveTo>
                  <a:cubicBezTo>
                    <a:pt x="5649" y="20519"/>
                    <a:pt x="7311" y="21154"/>
                    <a:pt x="9304" y="21154"/>
                  </a:cubicBezTo>
                  <a:cubicBezTo>
                    <a:pt x="11298"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8"/>
                    <a:pt x="5982" y="18613"/>
                    <a:pt x="5317" y="17025"/>
                  </a:cubicBezTo>
                  <a:cubicBezTo>
                    <a:pt x="4320" y="16072"/>
                    <a:pt x="4320" y="14484"/>
                    <a:pt x="4320" y="12895"/>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1" y="6860"/>
                    <a:pt x="19606" y="8449"/>
                  </a:cubicBezTo>
                  <a:cubicBezTo>
                    <a:pt x="20603" y="9719"/>
                    <a:pt x="20935" y="10990"/>
                    <a:pt x="20935" y="12260"/>
                  </a:cubicBezTo>
                  <a:cubicBezTo>
                    <a:pt x="20935" y="13531"/>
                    <a:pt x="20603" y="14484"/>
                    <a:pt x="20271" y="15119"/>
                  </a:cubicBezTo>
                  <a:cubicBezTo>
                    <a:pt x="20603" y="14166"/>
                    <a:pt x="20935" y="13213"/>
                    <a:pt x="21268" y="11943"/>
                  </a:cubicBezTo>
                  <a:cubicBezTo>
                    <a:pt x="21600" y="10037"/>
                    <a:pt x="21268" y="8449"/>
                    <a:pt x="20603" y="6543"/>
                  </a:cubicBezTo>
                  <a:cubicBezTo>
                    <a:pt x="19938" y="4637"/>
                    <a:pt x="18609" y="3366"/>
                    <a:pt x="17280" y="2096"/>
                  </a:cubicBezTo>
                  <a:cubicBezTo>
                    <a:pt x="15618" y="825"/>
                    <a:pt x="13957" y="190"/>
                    <a:pt x="11963" y="190"/>
                  </a:cubicBezTo>
                  <a:cubicBezTo>
                    <a:pt x="9969" y="-128"/>
                    <a:pt x="7975" y="-128"/>
                    <a:pt x="6314" y="825"/>
                  </a:cubicBezTo>
                  <a:cubicBezTo>
                    <a:pt x="4652" y="1778"/>
                    <a:pt x="3323" y="2731"/>
                    <a:pt x="1994" y="4319"/>
                  </a:cubicBezTo>
                  <a:cubicBezTo>
                    <a:pt x="664" y="5907"/>
                    <a:pt x="0" y="7496"/>
                    <a:pt x="0" y="9401"/>
                  </a:cubicBezTo>
                  <a:cubicBezTo>
                    <a:pt x="0" y="11307"/>
                    <a:pt x="0" y="12895"/>
                    <a:pt x="664" y="14801"/>
                  </a:cubicBezTo>
                  <a:cubicBezTo>
                    <a:pt x="1329" y="16707"/>
                    <a:pt x="2326" y="17978"/>
                    <a:pt x="3988"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1" name="Google Shape;771;p44"/>
            <p:cNvSpPr/>
            <p:nvPr/>
          </p:nvSpPr>
          <p:spPr>
            <a:xfrm>
              <a:off x="1032860" y="265779"/>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2" name="Google Shape;772;p44"/>
            <p:cNvSpPr/>
            <p:nvPr/>
          </p:nvSpPr>
          <p:spPr>
            <a:xfrm>
              <a:off x="999665" y="234511"/>
              <a:ext cx="46903" cy="46345"/>
            </a:xfrm>
            <a:custGeom>
              <a:avLst/>
              <a:gdLst/>
              <a:ahLst/>
              <a:cxnLst/>
              <a:rect l="l" t="t" r="r" b="b"/>
              <a:pathLst>
                <a:path w="21600" h="21343" extrusionOk="0">
                  <a:moveTo>
                    <a:pt x="19482" y="5082"/>
                  </a:moveTo>
                  <a:cubicBezTo>
                    <a:pt x="18636" y="3388"/>
                    <a:pt x="16941" y="2118"/>
                    <a:pt x="15671" y="1271"/>
                  </a:cubicBezTo>
                  <a:cubicBezTo>
                    <a:pt x="13977" y="424"/>
                    <a:pt x="11859" y="0"/>
                    <a:pt x="10165" y="0"/>
                  </a:cubicBezTo>
                  <a:cubicBezTo>
                    <a:pt x="8471" y="0"/>
                    <a:pt x="5929" y="847"/>
                    <a:pt x="4659" y="1694"/>
                  </a:cubicBezTo>
                  <a:cubicBezTo>
                    <a:pt x="2965" y="2541"/>
                    <a:pt x="1694" y="4236"/>
                    <a:pt x="847" y="5929"/>
                  </a:cubicBezTo>
                  <a:cubicBezTo>
                    <a:pt x="0" y="7200"/>
                    <a:pt x="0" y="9318"/>
                    <a:pt x="0" y="11012"/>
                  </a:cubicBezTo>
                  <a:cubicBezTo>
                    <a:pt x="0" y="13553"/>
                    <a:pt x="0" y="15247"/>
                    <a:pt x="1271" y="16518"/>
                  </a:cubicBezTo>
                  <a:cubicBezTo>
                    <a:pt x="2118" y="18212"/>
                    <a:pt x="3812" y="19482"/>
                    <a:pt x="5506" y="20329"/>
                  </a:cubicBezTo>
                  <a:cubicBezTo>
                    <a:pt x="7200" y="21177"/>
                    <a:pt x="9318" y="21600"/>
                    <a:pt x="11012" y="21177"/>
                  </a:cubicBezTo>
                  <a:cubicBezTo>
                    <a:pt x="12706" y="21177"/>
                    <a:pt x="13977" y="20753"/>
                    <a:pt x="15671" y="19906"/>
                  </a:cubicBezTo>
                  <a:cubicBezTo>
                    <a:pt x="16941" y="19059"/>
                    <a:pt x="18212" y="17789"/>
                    <a:pt x="19059" y="16518"/>
                  </a:cubicBezTo>
                  <a:cubicBezTo>
                    <a:pt x="19906" y="15671"/>
                    <a:pt x="20329" y="14824"/>
                    <a:pt x="20753" y="13977"/>
                  </a:cubicBezTo>
                  <a:cubicBezTo>
                    <a:pt x="21177" y="12706"/>
                    <a:pt x="21600" y="11436"/>
                    <a:pt x="21600" y="10165"/>
                  </a:cubicBezTo>
                  <a:cubicBezTo>
                    <a:pt x="21600" y="8047"/>
                    <a:pt x="20753" y="6776"/>
                    <a:pt x="1948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3" name="Google Shape;773;p44"/>
            <p:cNvSpPr/>
            <p:nvPr/>
          </p:nvSpPr>
          <p:spPr>
            <a:xfrm>
              <a:off x="2106700" y="181912"/>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961"/>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532"/>
                    <a:pt x="219" y="8113"/>
                    <a:pt x="44" y="9869"/>
                  </a:cubicBezTo>
                  <a:cubicBezTo>
                    <a:pt x="-132" y="11800"/>
                    <a:pt x="219" y="13557"/>
                    <a:pt x="1097" y="15313"/>
                  </a:cubicBezTo>
                  <a:cubicBezTo>
                    <a:pt x="1800" y="17069"/>
                    <a:pt x="3205" y="18298"/>
                    <a:pt x="4785" y="19527"/>
                  </a:cubicBezTo>
                  <a:close/>
                  <a:moveTo>
                    <a:pt x="3205" y="9869"/>
                  </a:moveTo>
                  <a:cubicBezTo>
                    <a:pt x="3380" y="8288"/>
                    <a:pt x="3732" y="7235"/>
                    <a:pt x="4785" y="6181"/>
                  </a:cubicBezTo>
                  <a:cubicBezTo>
                    <a:pt x="5663" y="5127"/>
                    <a:pt x="6717" y="4074"/>
                    <a:pt x="7946" y="3547"/>
                  </a:cubicBezTo>
                  <a:cubicBezTo>
                    <a:pt x="9351" y="3020"/>
                    <a:pt x="10580" y="3020"/>
                    <a:pt x="12161" y="3196"/>
                  </a:cubicBezTo>
                  <a:cubicBezTo>
                    <a:pt x="13565" y="3196"/>
                    <a:pt x="14795" y="3722"/>
                    <a:pt x="15849" y="4776"/>
                  </a:cubicBezTo>
                  <a:cubicBezTo>
                    <a:pt x="16902" y="5479"/>
                    <a:pt x="17780" y="6708"/>
                    <a:pt x="18307" y="7937"/>
                  </a:cubicBezTo>
                  <a:cubicBezTo>
                    <a:pt x="18834" y="9342"/>
                    <a:pt x="19010" y="10571"/>
                    <a:pt x="18834" y="11976"/>
                  </a:cubicBezTo>
                  <a:cubicBezTo>
                    <a:pt x="18658" y="13557"/>
                    <a:pt x="18307" y="14610"/>
                    <a:pt x="17253" y="15664"/>
                  </a:cubicBezTo>
                  <a:cubicBezTo>
                    <a:pt x="16375" y="17069"/>
                    <a:pt x="15322" y="17771"/>
                    <a:pt x="14092" y="18298"/>
                  </a:cubicBezTo>
                  <a:cubicBezTo>
                    <a:pt x="12687" y="18825"/>
                    <a:pt x="11458" y="19000"/>
                    <a:pt x="9878" y="18825"/>
                  </a:cubicBezTo>
                  <a:cubicBezTo>
                    <a:pt x="8473" y="18649"/>
                    <a:pt x="7244" y="18298"/>
                    <a:pt x="6190" y="17244"/>
                  </a:cubicBezTo>
                  <a:cubicBezTo>
                    <a:pt x="5136" y="16542"/>
                    <a:pt x="4258" y="15313"/>
                    <a:pt x="3732" y="13908"/>
                  </a:cubicBezTo>
                  <a:cubicBezTo>
                    <a:pt x="3205" y="12503"/>
                    <a:pt x="3029" y="11449"/>
                    <a:pt x="3205" y="986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4" name="Google Shape;774;p44"/>
            <p:cNvSpPr/>
            <p:nvPr/>
          </p:nvSpPr>
          <p:spPr>
            <a:xfrm>
              <a:off x="2123138" y="198094"/>
              <a:ext cx="82540"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520"/>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8925"/>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5" name="Google Shape;775;p44"/>
            <p:cNvSpPr/>
            <p:nvPr/>
          </p:nvSpPr>
          <p:spPr>
            <a:xfrm>
              <a:off x="2139117" y="214278"/>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121"/>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6" name="Google Shape;776;p44"/>
            <p:cNvSpPr/>
            <p:nvPr/>
          </p:nvSpPr>
          <p:spPr>
            <a:xfrm>
              <a:off x="1168651" y="194787"/>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786"/>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357"/>
                    <a:pt x="219" y="8113"/>
                    <a:pt x="44" y="9869"/>
                  </a:cubicBezTo>
                  <a:cubicBezTo>
                    <a:pt x="-132" y="11800"/>
                    <a:pt x="219" y="13557"/>
                    <a:pt x="1097" y="15313"/>
                  </a:cubicBezTo>
                  <a:cubicBezTo>
                    <a:pt x="1800" y="17244"/>
                    <a:pt x="3205" y="18474"/>
                    <a:pt x="4785" y="19527"/>
                  </a:cubicBezTo>
                  <a:close/>
                  <a:moveTo>
                    <a:pt x="3205" y="10220"/>
                  </a:moveTo>
                  <a:cubicBezTo>
                    <a:pt x="3380" y="8639"/>
                    <a:pt x="3732" y="7586"/>
                    <a:pt x="4785" y="6532"/>
                  </a:cubicBezTo>
                  <a:cubicBezTo>
                    <a:pt x="5663" y="5479"/>
                    <a:pt x="6717" y="4425"/>
                    <a:pt x="7946" y="3898"/>
                  </a:cubicBezTo>
                  <a:cubicBezTo>
                    <a:pt x="9351" y="3371"/>
                    <a:pt x="10580" y="3371"/>
                    <a:pt x="12161" y="3547"/>
                  </a:cubicBezTo>
                  <a:cubicBezTo>
                    <a:pt x="13565" y="3547"/>
                    <a:pt x="14795" y="4074"/>
                    <a:pt x="15849" y="5127"/>
                  </a:cubicBezTo>
                  <a:cubicBezTo>
                    <a:pt x="16902" y="5830"/>
                    <a:pt x="17780" y="7059"/>
                    <a:pt x="18307" y="8288"/>
                  </a:cubicBezTo>
                  <a:cubicBezTo>
                    <a:pt x="18834" y="9693"/>
                    <a:pt x="19010" y="10922"/>
                    <a:pt x="18834" y="12327"/>
                  </a:cubicBezTo>
                  <a:cubicBezTo>
                    <a:pt x="18658" y="13908"/>
                    <a:pt x="18307" y="14961"/>
                    <a:pt x="17253" y="16015"/>
                  </a:cubicBezTo>
                  <a:cubicBezTo>
                    <a:pt x="16375" y="17420"/>
                    <a:pt x="15322" y="18122"/>
                    <a:pt x="14092" y="18649"/>
                  </a:cubicBezTo>
                  <a:cubicBezTo>
                    <a:pt x="12687" y="19176"/>
                    <a:pt x="11458" y="19352"/>
                    <a:pt x="9878" y="19176"/>
                  </a:cubicBezTo>
                  <a:cubicBezTo>
                    <a:pt x="8473" y="19000"/>
                    <a:pt x="7244" y="18649"/>
                    <a:pt x="6190" y="17596"/>
                  </a:cubicBezTo>
                  <a:cubicBezTo>
                    <a:pt x="5136" y="16893"/>
                    <a:pt x="4258" y="15664"/>
                    <a:pt x="3732" y="14259"/>
                  </a:cubicBezTo>
                  <a:cubicBezTo>
                    <a:pt x="3205" y="12854"/>
                    <a:pt x="3029" y="11625"/>
                    <a:pt x="3205" y="1022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7" name="Google Shape;777;p44"/>
            <p:cNvSpPr/>
            <p:nvPr/>
          </p:nvSpPr>
          <p:spPr>
            <a:xfrm>
              <a:off x="1185089" y="211889"/>
              <a:ext cx="82541"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758"/>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9162"/>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8" name="Google Shape;778;p44"/>
            <p:cNvSpPr/>
            <p:nvPr/>
          </p:nvSpPr>
          <p:spPr>
            <a:xfrm>
              <a:off x="1201069" y="228073"/>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79" name="Google Shape;779;p44"/>
            <p:cNvSpPr/>
            <p:nvPr/>
          </p:nvSpPr>
          <p:spPr>
            <a:xfrm>
              <a:off x="1392357" y="130590"/>
              <a:ext cx="412926" cy="45984"/>
            </a:xfrm>
            <a:custGeom>
              <a:avLst/>
              <a:gdLst/>
              <a:ahLst/>
              <a:cxnLst/>
              <a:rect l="l" t="t" r="r" b="b"/>
              <a:pathLst>
                <a:path w="21600" h="21600" extrusionOk="0">
                  <a:moveTo>
                    <a:pt x="1106" y="21600"/>
                  </a:moveTo>
                  <a:lnTo>
                    <a:pt x="20542" y="21600"/>
                  </a:lnTo>
                  <a:cubicBezTo>
                    <a:pt x="21167" y="21600"/>
                    <a:pt x="21600" y="16416"/>
                    <a:pt x="21600" y="10800"/>
                  </a:cubicBezTo>
                  <a:cubicBezTo>
                    <a:pt x="21600" y="4320"/>
                    <a:pt x="21119" y="0"/>
                    <a:pt x="20542" y="0"/>
                  </a:cubicBezTo>
                  <a:lnTo>
                    <a:pt x="1106" y="0"/>
                  </a:lnTo>
                  <a:cubicBezTo>
                    <a:pt x="481" y="0"/>
                    <a:pt x="0" y="4320"/>
                    <a:pt x="0" y="10800"/>
                  </a:cubicBezTo>
                  <a:cubicBezTo>
                    <a:pt x="0" y="17280"/>
                    <a:pt x="433" y="21600"/>
                    <a:pt x="1106"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sp>
        <p:nvSpPr>
          <p:cNvPr id="780" name="Google Shape;780;p44"/>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81" name="Google Shape;781;p44"/>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marR="0" lvl="0" indent="0" algn="ctr">
              <a:lnSpc>
                <a:spcPct val="100000"/>
              </a:lnSpc>
              <a:spcBef>
                <a:spcPts val="0"/>
              </a:spcBef>
              <a:spcAft>
                <a:spcPts val="0"/>
              </a:spcAft>
              <a:buClr>
                <a:srgbClr val="000000"/>
              </a:buClr>
              <a:buSzPts val="1000"/>
              <a:buFont typeface="Inter"/>
              <a:buNone/>
              <a:defRPr>
                <a:solidFill>
                  <a:srgbClr val="000000"/>
                </a:solidFill>
              </a:defRPr>
            </a:lvl1pPr>
            <a:lvl2pPr marL="0" marR="0" lvl="1" indent="0" algn="ctr">
              <a:lnSpc>
                <a:spcPct val="100000"/>
              </a:lnSpc>
              <a:spcBef>
                <a:spcPts val="0"/>
              </a:spcBef>
              <a:spcAft>
                <a:spcPts val="0"/>
              </a:spcAft>
              <a:buClr>
                <a:srgbClr val="000000"/>
              </a:buClr>
              <a:buSzPts val="1000"/>
              <a:buFont typeface="Inter"/>
              <a:buNone/>
              <a:defRPr>
                <a:solidFill>
                  <a:srgbClr val="000000"/>
                </a:solidFill>
              </a:defRPr>
            </a:lvl2pPr>
            <a:lvl3pPr marL="0" marR="0" lvl="2" indent="0" algn="ctr">
              <a:lnSpc>
                <a:spcPct val="100000"/>
              </a:lnSpc>
              <a:spcBef>
                <a:spcPts val="0"/>
              </a:spcBef>
              <a:spcAft>
                <a:spcPts val="0"/>
              </a:spcAft>
              <a:buClr>
                <a:srgbClr val="000000"/>
              </a:buClr>
              <a:buSzPts val="1000"/>
              <a:buFont typeface="Inter"/>
              <a:buNone/>
              <a:defRPr>
                <a:solidFill>
                  <a:srgbClr val="000000"/>
                </a:solidFill>
              </a:defRPr>
            </a:lvl3pPr>
            <a:lvl4pPr marL="0" marR="0" lvl="3" indent="0" algn="ctr">
              <a:lnSpc>
                <a:spcPct val="100000"/>
              </a:lnSpc>
              <a:spcBef>
                <a:spcPts val="0"/>
              </a:spcBef>
              <a:spcAft>
                <a:spcPts val="0"/>
              </a:spcAft>
              <a:buClr>
                <a:srgbClr val="000000"/>
              </a:buClr>
              <a:buSzPts val="1000"/>
              <a:buFont typeface="Inter"/>
              <a:buNone/>
              <a:defRPr>
                <a:solidFill>
                  <a:srgbClr val="000000"/>
                </a:solidFill>
              </a:defRPr>
            </a:lvl4pPr>
            <a:lvl5pPr marL="0" marR="0" lvl="4" indent="0" algn="ctr">
              <a:lnSpc>
                <a:spcPct val="100000"/>
              </a:lnSpc>
              <a:spcBef>
                <a:spcPts val="0"/>
              </a:spcBef>
              <a:spcAft>
                <a:spcPts val="0"/>
              </a:spcAft>
              <a:buClr>
                <a:srgbClr val="000000"/>
              </a:buClr>
              <a:buSzPts val="1000"/>
              <a:buFont typeface="Inter"/>
              <a:buNone/>
              <a:defRPr>
                <a:solidFill>
                  <a:srgbClr val="000000"/>
                </a:solidFill>
              </a:defRPr>
            </a:lvl5pPr>
            <a:lvl6pPr marL="0" marR="0" lvl="5" indent="0" algn="ctr">
              <a:lnSpc>
                <a:spcPct val="100000"/>
              </a:lnSpc>
              <a:spcBef>
                <a:spcPts val="0"/>
              </a:spcBef>
              <a:spcAft>
                <a:spcPts val="0"/>
              </a:spcAft>
              <a:buClr>
                <a:srgbClr val="000000"/>
              </a:buClr>
              <a:buSzPts val="1000"/>
              <a:buFont typeface="Inter"/>
              <a:buNone/>
              <a:defRPr>
                <a:solidFill>
                  <a:srgbClr val="000000"/>
                </a:solidFill>
              </a:defRPr>
            </a:lvl6pPr>
            <a:lvl7pPr marL="0" marR="0" lvl="6" indent="0" algn="ctr">
              <a:lnSpc>
                <a:spcPct val="100000"/>
              </a:lnSpc>
              <a:spcBef>
                <a:spcPts val="0"/>
              </a:spcBef>
              <a:spcAft>
                <a:spcPts val="0"/>
              </a:spcAft>
              <a:buClr>
                <a:srgbClr val="000000"/>
              </a:buClr>
              <a:buSzPts val="1000"/>
              <a:buFont typeface="Inter"/>
              <a:buNone/>
              <a:defRPr>
                <a:solidFill>
                  <a:srgbClr val="000000"/>
                </a:solidFill>
              </a:defRPr>
            </a:lvl7pPr>
            <a:lvl8pPr marL="0" marR="0" lvl="7" indent="0" algn="ctr">
              <a:lnSpc>
                <a:spcPct val="100000"/>
              </a:lnSpc>
              <a:spcBef>
                <a:spcPts val="0"/>
              </a:spcBef>
              <a:spcAft>
                <a:spcPts val="0"/>
              </a:spcAft>
              <a:buClr>
                <a:srgbClr val="000000"/>
              </a:buClr>
              <a:buSzPts val="1000"/>
              <a:buFont typeface="Inter"/>
              <a:buNone/>
              <a:defRPr>
                <a:solidFill>
                  <a:srgbClr val="000000"/>
                </a:solidFill>
              </a:defRPr>
            </a:lvl8pPr>
            <a:lvl9pPr marL="0" marR="0" lvl="8" indent="0" algn="ctr">
              <a:lnSpc>
                <a:spcPct val="100000"/>
              </a:lnSpc>
              <a:spcBef>
                <a:spcPts val="0"/>
              </a:spcBef>
              <a:spcAft>
                <a:spcPts val="0"/>
              </a:spcAft>
              <a:buClr>
                <a:srgbClr val="000000"/>
              </a:buClr>
              <a:buSzPts val="1000"/>
              <a:buFont typeface="Inter"/>
              <a:buNone/>
              <a:defRPr>
                <a:solidFill>
                  <a:srgbClr val="000000"/>
                </a:solidFill>
              </a:defRPr>
            </a:lvl9pPr>
          </a:lstStyle>
          <a:p>
            <a:pPr marL="0" lvl="0" indent="0" algn="ctr" rtl="0">
              <a:spcBef>
                <a:spcPts val="0"/>
              </a:spcBef>
              <a:spcAft>
                <a:spcPts val="0"/>
              </a:spcAft>
              <a:buNone/>
            </a:pPr>
            <a:fld id="{00000000-1234-1234-1234-123412341234}" type="slidenum">
              <a:rPr lang="en-US"/>
              <a:t>‹#›</a:t>
            </a:fld>
            <a:endParaRPr>
              <a:solidFill>
                <a:srgbClr val="888888"/>
              </a:solidFill>
            </a:endParaRPr>
          </a:p>
        </p:txBody>
      </p:sp>
      <p:sp>
        <p:nvSpPr>
          <p:cNvPr id="782" name="Google Shape;782;p44"/>
          <p:cNvSpPr>
            <a:spLocks noGrp="1"/>
          </p:cNvSpPr>
          <p:nvPr>
            <p:ph type="pic" idx="2"/>
          </p:nvPr>
        </p:nvSpPr>
        <p:spPr>
          <a:xfrm>
            <a:off x="731202" y="2423765"/>
            <a:ext cx="2935225" cy="6293201"/>
          </a:xfrm>
          <a:prstGeom prst="rect">
            <a:avLst/>
          </a:prstGeom>
          <a:noFill/>
          <a:ln>
            <a:noFill/>
          </a:ln>
        </p:spPr>
      </p:sp>
      <p:sp>
        <p:nvSpPr>
          <p:cNvPr id="783" name="Google Shape;783;p44"/>
          <p:cNvSpPr>
            <a:spLocks noGrp="1"/>
          </p:cNvSpPr>
          <p:nvPr>
            <p:ph type="pic" idx="3"/>
          </p:nvPr>
        </p:nvSpPr>
        <p:spPr>
          <a:xfrm>
            <a:off x="4149318" y="2423765"/>
            <a:ext cx="2935225" cy="6293201"/>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obile Placeholder (Zoomed)+ Title">
  <p:cSld name="Mobile Placeholder (Zoomed)+ Title">
    <p:spTree>
      <p:nvGrpSpPr>
        <p:cNvPr id="1" name="Shape 784"/>
        <p:cNvGrpSpPr/>
        <p:nvPr/>
      </p:nvGrpSpPr>
      <p:grpSpPr>
        <a:xfrm>
          <a:off x="0" y="0"/>
          <a:ext cx="0" cy="0"/>
          <a:chOff x="0" y="0"/>
          <a:chExt cx="0" cy="0"/>
        </a:xfrm>
      </p:grpSpPr>
      <p:sp>
        <p:nvSpPr>
          <p:cNvPr id="785" name="Google Shape;785;p45"/>
          <p:cNvSpPr txBox="1">
            <a:spLocks noGrp="1"/>
          </p:cNvSpPr>
          <p:nvPr>
            <p:ph type="sldNum" idx="12"/>
          </p:nvPr>
        </p:nvSpPr>
        <p:spPr>
          <a:xfrm>
            <a:off x="155447" y="9705806"/>
            <a:ext cx="242467" cy="243801"/>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786" name="Google Shape;786;p45"/>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grpSp>
        <p:nvGrpSpPr>
          <p:cNvPr id="787" name="Google Shape;787;p45"/>
          <p:cNvGrpSpPr/>
          <p:nvPr/>
        </p:nvGrpSpPr>
        <p:grpSpPr>
          <a:xfrm>
            <a:off x="1677284" y="2441448"/>
            <a:ext cx="4417833" cy="7616954"/>
            <a:chOff x="0" y="0"/>
            <a:chExt cx="4417831" cy="7616953"/>
          </a:xfrm>
        </p:grpSpPr>
        <p:sp>
          <p:nvSpPr>
            <p:cNvPr id="788" name="Google Shape;788;p45"/>
            <p:cNvSpPr/>
            <p:nvPr/>
          </p:nvSpPr>
          <p:spPr>
            <a:xfrm>
              <a:off x="0" y="1148890"/>
              <a:ext cx="40625" cy="328799"/>
            </a:xfrm>
            <a:custGeom>
              <a:avLst/>
              <a:gdLst/>
              <a:ahLst/>
              <a:cxnLst/>
              <a:rect l="l" t="t" r="r" b="b"/>
              <a:pathLst>
                <a:path w="21600" h="21600" extrusionOk="0">
                  <a:moveTo>
                    <a:pt x="14175" y="0"/>
                  </a:moveTo>
                  <a:cubicBezTo>
                    <a:pt x="6075" y="0"/>
                    <a:pt x="0" y="667"/>
                    <a:pt x="0" y="1668"/>
                  </a:cubicBezTo>
                  <a:lnTo>
                    <a:pt x="0" y="19932"/>
                  </a:lnTo>
                  <a:cubicBezTo>
                    <a:pt x="0" y="20933"/>
                    <a:pt x="6075" y="21600"/>
                    <a:pt x="14175" y="21600"/>
                  </a:cubicBezTo>
                  <a:lnTo>
                    <a:pt x="21600" y="21600"/>
                  </a:lnTo>
                  <a:lnTo>
                    <a:pt x="21600" y="0"/>
                  </a:lnTo>
                  <a:lnTo>
                    <a:pt x="14175"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89" name="Google Shape;789;p45"/>
            <p:cNvSpPr/>
            <p:nvPr/>
          </p:nvSpPr>
          <p:spPr>
            <a:xfrm>
              <a:off x="0" y="1878848"/>
              <a:ext cx="39355" cy="623322"/>
            </a:xfrm>
            <a:custGeom>
              <a:avLst/>
              <a:gdLst/>
              <a:ahLst/>
              <a:cxnLst/>
              <a:rect l="l" t="t" r="r" b="b"/>
              <a:pathLst>
                <a:path w="21600" h="21600" extrusionOk="0">
                  <a:moveTo>
                    <a:pt x="14632" y="44"/>
                  </a:moveTo>
                  <a:cubicBezTo>
                    <a:pt x="6271" y="44"/>
                    <a:pt x="0" y="440"/>
                    <a:pt x="0" y="924"/>
                  </a:cubicBezTo>
                  <a:lnTo>
                    <a:pt x="0" y="20720"/>
                  </a:lnTo>
                  <a:cubicBezTo>
                    <a:pt x="0" y="21292"/>
                    <a:pt x="6271" y="21600"/>
                    <a:pt x="14632" y="21600"/>
                  </a:cubicBezTo>
                  <a:lnTo>
                    <a:pt x="21600" y="21600"/>
                  </a:lnTo>
                  <a:lnTo>
                    <a:pt x="21600" y="0"/>
                  </a:lnTo>
                  <a:lnTo>
                    <a:pt x="14632"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0" name="Google Shape;790;p45"/>
            <p:cNvSpPr/>
            <p:nvPr/>
          </p:nvSpPr>
          <p:spPr>
            <a:xfrm>
              <a:off x="0" y="2671011"/>
              <a:ext cx="40625" cy="606818"/>
            </a:xfrm>
            <a:custGeom>
              <a:avLst/>
              <a:gdLst/>
              <a:ahLst/>
              <a:cxnLst/>
              <a:rect l="l" t="t" r="r" b="b"/>
              <a:pathLst>
                <a:path w="21600" h="21600" extrusionOk="0">
                  <a:moveTo>
                    <a:pt x="14175" y="45"/>
                  </a:moveTo>
                  <a:cubicBezTo>
                    <a:pt x="6075" y="45"/>
                    <a:pt x="0" y="452"/>
                    <a:pt x="0" y="949"/>
                  </a:cubicBezTo>
                  <a:lnTo>
                    <a:pt x="0" y="20696"/>
                  </a:lnTo>
                  <a:cubicBezTo>
                    <a:pt x="0" y="21284"/>
                    <a:pt x="6075" y="21600"/>
                    <a:pt x="14175" y="21600"/>
                  </a:cubicBezTo>
                  <a:lnTo>
                    <a:pt x="21600" y="21600"/>
                  </a:lnTo>
                  <a:lnTo>
                    <a:pt x="21600" y="0"/>
                  </a:lnTo>
                  <a:lnTo>
                    <a:pt x="14175"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1" name="Google Shape;791;p45"/>
            <p:cNvSpPr/>
            <p:nvPr/>
          </p:nvSpPr>
          <p:spPr>
            <a:xfrm>
              <a:off x="4365781" y="2007066"/>
              <a:ext cx="52050" cy="1079069"/>
            </a:xfrm>
            <a:custGeom>
              <a:avLst/>
              <a:gdLst/>
              <a:ahLst/>
              <a:cxnLst/>
              <a:rect l="l" t="t" r="r" b="b"/>
              <a:pathLst>
                <a:path w="21600" h="21600" extrusionOk="0">
                  <a:moveTo>
                    <a:pt x="10537" y="21575"/>
                  </a:moveTo>
                  <a:cubicBezTo>
                    <a:pt x="16332" y="21575"/>
                    <a:pt x="21600" y="21117"/>
                    <a:pt x="21600" y="20711"/>
                  </a:cubicBezTo>
                  <a:lnTo>
                    <a:pt x="21600" y="864"/>
                  </a:lnTo>
                  <a:cubicBezTo>
                    <a:pt x="21600" y="381"/>
                    <a:pt x="17385" y="0"/>
                    <a:pt x="10537" y="0"/>
                  </a:cubicBezTo>
                  <a:lnTo>
                    <a:pt x="0" y="0"/>
                  </a:lnTo>
                  <a:lnTo>
                    <a:pt x="0" y="21600"/>
                  </a:lnTo>
                  <a:lnTo>
                    <a:pt x="10537" y="2160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2" name="Google Shape;792;p45"/>
            <p:cNvSpPr/>
            <p:nvPr/>
          </p:nvSpPr>
          <p:spPr>
            <a:xfrm>
              <a:off x="4332776" y="3084865"/>
              <a:ext cx="33008" cy="453208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3" name="Google Shape;793;p45"/>
            <p:cNvSpPr/>
            <p:nvPr/>
          </p:nvSpPr>
          <p:spPr>
            <a:xfrm>
              <a:off x="39354" y="3277828"/>
              <a:ext cx="33008" cy="4339125"/>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4" name="Google Shape;794;p45"/>
            <p:cNvSpPr/>
            <p:nvPr/>
          </p:nvSpPr>
          <p:spPr>
            <a:xfrm>
              <a:off x="39354" y="2503438"/>
              <a:ext cx="33008" cy="168843"/>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5" name="Google Shape;795;p45"/>
            <p:cNvSpPr/>
            <p:nvPr/>
          </p:nvSpPr>
          <p:spPr>
            <a:xfrm>
              <a:off x="39354" y="1477688"/>
              <a:ext cx="33008" cy="402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6" name="Google Shape;796;p45"/>
            <p:cNvSpPr/>
            <p:nvPr/>
          </p:nvSpPr>
          <p:spPr>
            <a:xfrm>
              <a:off x="39354" y="0"/>
              <a:ext cx="4326429" cy="2005798"/>
            </a:xfrm>
            <a:custGeom>
              <a:avLst/>
              <a:gdLst/>
              <a:ahLst/>
              <a:cxnLst/>
              <a:rect l="l" t="t" r="r" b="b"/>
              <a:pathLst>
                <a:path w="21600" h="21600" extrusionOk="0">
                  <a:moveTo>
                    <a:pt x="171" y="7519"/>
                  </a:moveTo>
                  <a:cubicBezTo>
                    <a:pt x="171" y="5550"/>
                    <a:pt x="564" y="3787"/>
                    <a:pt x="1185" y="2543"/>
                  </a:cubicBezTo>
                  <a:cubicBezTo>
                    <a:pt x="1756" y="1189"/>
                    <a:pt x="2586" y="328"/>
                    <a:pt x="3499" y="328"/>
                  </a:cubicBezTo>
                  <a:lnTo>
                    <a:pt x="18108" y="328"/>
                  </a:lnTo>
                  <a:cubicBezTo>
                    <a:pt x="19027" y="328"/>
                    <a:pt x="19851" y="1176"/>
                    <a:pt x="20421" y="2543"/>
                  </a:cubicBezTo>
                  <a:cubicBezTo>
                    <a:pt x="21042" y="3773"/>
                    <a:pt x="21435" y="5550"/>
                    <a:pt x="21435" y="7519"/>
                  </a:cubicBezTo>
                  <a:lnTo>
                    <a:pt x="21435" y="21600"/>
                  </a:lnTo>
                  <a:lnTo>
                    <a:pt x="21600" y="21600"/>
                  </a:lnTo>
                  <a:lnTo>
                    <a:pt x="21600" y="6753"/>
                  </a:lnTo>
                  <a:cubicBezTo>
                    <a:pt x="21600" y="3021"/>
                    <a:pt x="20199" y="0"/>
                    <a:pt x="18469" y="0"/>
                  </a:cubicBezTo>
                  <a:lnTo>
                    <a:pt x="3131" y="0"/>
                  </a:lnTo>
                  <a:cubicBezTo>
                    <a:pt x="1401" y="0"/>
                    <a:pt x="0" y="3021"/>
                    <a:pt x="0" y="6753"/>
                  </a:cubicBezTo>
                  <a:lnTo>
                    <a:pt x="0" y="12372"/>
                  </a:lnTo>
                  <a:lnTo>
                    <a:pt x="165" y="12372"/>
                  </a:lnTo>
                  <a:lnTo>
                    <a:pt x="165" y="751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7" name="Google Shape;797;p45"/>
            <p:cNvSpPr/>
            <p:nvPr/>
          </p:nvSpPr>
          <p:spPr>
            <a:xfrm>
              <a:off x="39354" y="1148890"/>
              <a:ext cx="33008" cy="32879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8" name="Google Shape;798;p45"/>
            <p:cNvSpPr/>
            <p:nvPr/>
          </p:nvSpPr>
          <p:spPr>
            <a:xfrm>
              <a:off x="39354" y="1880117"/>
              <a:ext cx="33008"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799" name="Google Shape;799;p45"/>
            <p:cNvSpPr/>
            <p:nvPr/>
          </p:nvSpPr>
          <p:spPr>
            <a:xfrm>
              <a:off x="39354" y="2672280"/>
              <a:ext cx="33008" cy="60681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0" name="Google Shape;800;p45"/>
            <p:cNvSpPr/>
            <p:nvPr/>
          </p:nvSpPr>
          <p:spPr>
            <a:xfrm>
              <a:off x="4332776" y="2005797"/>
              <a:ext cx="33008" cy="107906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1" name="Google Shape;801;p45"/>
            <p:cNvSpPr/>
            <p:nvPr/>
          </p:nvSpPr>
          <p:spPr>
            <a:xfrm>
              <a:off x="276748" y="30467"/>
              <a:ext cx="3852910" cy="205659"/>
            </a:xfrm>
            <a:custGeom>
              <a:avLst/>
              <a:gdLst/>
              <a:ahLst/>
              <a:cxnLst/>
              <a:rect l="l" t="t" r="r" b="b"/>
              <a:pathLst>
                <a:path w="21600" h="21600" extrusionOk="0">
                  <a:moveTo>
                    <a:pt x="19223" y="4267"/>
                  </a:moveTo>
                  <a:cubicBezTo>
                    <a:pt x="20141" y="4267"/>
                    <a:pt x="20974" y="10800"/>
                    <a:pt x="21600" y="21600"/>
                  </a:cubicBezTo>
                  <a:cubicBezTo>
                    <a:pt x="20959" y="8400"/>
                    <a:pt x="20027" y="0"/>
                    <a:pt x="19002" y="0"/>
                  </a:cubicBezTo>
                  <a:lnTo>
                    <a:pt x="2598" y="0"/>
                  </a:lnTo>
                  <a:cubicBezTo>
                    <a:pt x="1566" y="0"/>
                    <a:pt x="641" y="8267"/>
                    <a:pt x="0" y="21600"/>
                  </a:cubicBezTo>
                  <a:cubicBezTo>
                    <a:pt x="626" y="10800"/>
                    <a:pt x="1459" y="4267"/>
                    <a:pt x="2377" y="4267"/>
                  </a:cubicBezTo>
                  <a:lnTo>
                    <a:pt x="19223" y="4267"/>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2" name="Google Shape;802;p45"/>
            <p:cNvSpPr/>
            <p:nvPr/>
          </p:nvSpPr>
          <p:spPr>
            <a:xfrm>
              <a:off x="4129657" y="236125"/>
              <a:ext cx="203120" cy="7380828"/>
            </a:xfrm>
            <a:custGeom>
              <a:avLst/>
              <a:gdLst/>
              <a:ahLst/>
              <a:cxnLst/>
              <a:rect l="l" t="t" r="r" b="b"/>
              <a:pathLst>
                <a:path w="21600" h="21600" extrusionOk="0">
                  <a:moveTo>
                    <a:pt x="20925" y="5179"/>
                  </a:moveTo>
                  <a:lnTo>
                    <a:pt x="21600" y="5179"/>
                  </a:lnTo>
                  <a:lnTo>
                    <a:pt x="21600" y="1352"/>
                  </a:lnTo>
                  <a:cubicBezTo>
                    <a:pt x="21600" y="817"/>
                    <a:pt x="13230" y="338"/>
                    <a:pt x="0" y="0"/>
                  </a:cubicBezTo>
                  <a:cubicBezTo>
                    <a:pt x="10800" y="327"/>
                    <a:pt x="17280" y="758"/>
                    <a:pt x="17280" y="1233"/>
                  </a:cubicBezTo>
                  <a:lnTo>
                    <a:pt x="17280" y="21600"/>
                  </a:lnTo>
                  <a:lnTo>
                    <a:pt x="21465" y="21600"/>
                  </a:lnTo>
                  <a:lnTo>
                    <a:pt x="21465" y="8337"/>
                  </a:lnTo>
                  <a:lnTo>
                    <a:pt x="20790" y="8337"/>
                  </a:lnTo>
                  <a:lnTo>
                    <a:pt x="20790" y="517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3" name="Google Shape;803;p45"/>
            <p:cNvSpPr/>
            <p:nvPr/>
          </p:nvSpPr>
          <p:spPr>
            <a:xfrm>
              <a:off x="72361" y="237395"/>
              <a:ext cx="203120" cy="1642724"/>
            </a:xfrm>
            <a:custGeom>
              <a:avLst/>
              <a:gdLst/>
              <a:ahLst/>
              <a:cxnLst/>
              <a:rect l="l" t="t" r="r" b="b"/>
              <a:pathLst>
                <a:path w="21600" h="21600" extrusionOk="0">
                  <a:moveTo>
                    <a:pt x="4320" y="5542"/>
                  </a:moveTo>
                  <a:cubicBezTo>
                    <a:pt x="4320" y="3405"/>
                    <a:pt x="10935" y="1469"/>
                    <a:pt x="21600" y="0"/>
                  </a:cubicBezTo>
                  <a:cubicBezTo>
                    <a:pt x="8370" y="1502"/>
                    <a:pt x="0" y="3672"/>
                    <a:pt x="0" y="6076"/>
                  </a:cubicBezTo>
                  <a:lnTo>
                    <a:pt x="0" y="11985"/>
                  </a:lnTo>
                  <a:lnTo>
                    <a:pt x="3510" y="11985"/>
                  </a:lnTo>
                  <a:lnTo>
                    <a:pt x="3510" y="16309"/>
                  </a:lnTo>
                  <a:lnTo>
                    <a:pt x="135" y="16309"/>
                  </a:lnTo>
                  <a:lnTo>
                    <a:pt x="135" y="21600"/>
                  </a:lnTo>
                  <a:lnTo>
                    <a:pt x="4320" y="21600"/>
                  </a:lnTo>
                  <a:lnTo>
                    <a:pt x="4320" y="5542"/>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4" name="Google Shape;804;p45"/>
            <p:cNvSpPr/>
            <p:nvPr/>
          </p:nvSpPr>
          <p:spPr>
            <a:xfrm>
              <a:off x="73630" y="2503438"/>
              <a:ext cx="39355" cy="5113515"/>
            </a:xfrm>
            <a:custGeom>
              <a:avLst/>
              <a:gdLst/>
              <a:ahLst/>
              <a:cxnLst/>
              <a:rect l="l" t="t" r="r" b="b"/>
              <a:pathLst>
                <a:path w="21600" h="21600" extrusionOk="0">
                  <a:moveTo>
                    <a:pt x="21600" y="0"/>
                  </a:moveTo>
                  <a:lnTo>
                    <a:pt x="0" y="0"/>
                  </a:lnTo>
                  <a:lnTo>
                    <a:pt x="0" y="713"/>
                  </a:lnTo>
                  <a:lnTo>
                    <a:pt x="18116" y="713"/>
                  </a:lnTo>
                  <a:lnTo>
                    <a:pt x="18116" y="3271"/>
                  </a:lnTo>
                  <a:lnTo>
                    <a:pt x="0" y="3271"/>
                  </a:lnTo>
                  <a:lnTo>
                    <a:pt x="0" y="21600"/>
                  </a:lnTo>
                  <a:lnTo>
                    <a:pt x="21600" y="2160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5" name="Google Shape;805;p45"/>
            <p:cNvSpPr/>
            <p:nvPr/>
          </p:nvSpPr>
          <p:spPr>
            <a:xfrm>
              <a:off x="73630" y="1148890"/>
              <a:ext cx="33008" cy="32879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6" name="Google Shape;806;p45"/>
            <p:cNvSpPr/>
            <p:nvPr/>
          </p:nvSpPr>
          <p:spPr>
            <a:xfrm>
              <a:off x="73630" y="1880117"/>
              <a:ext cx="39355"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7" name="Google Shape;807;p45"/>
            <p:cNvSpPr/>
            <p:nvPr/>
          </p:nvSpPr>
          <p:spPr>
            <a:xfrm>
              <a:off x="73630" y="2672280"/>
              <a:ext cx="33008" cy="60681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8" name="Google Shape;808;p45"/>
            <p:cNvSpPr/>
            <p:nvPr/>
          </p:nvSpPr>
          <p:spPr>
            <a:xfrm>
              <a:off x="4323251" y="2005797"/>
              <a:ext cx="12701" cy="107906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09" name="Google Shape;809;p45"/>
            <p:cNvSpPr/>
            <p:nvPr/>
          </p:nvSpPr>
          <p:spPr>
            <a:xfrm>
              <a:off x="112983" y="72361"/>
              <a:ext cx="4180439" cy="7544592"/>
            </a:xfrm>
            <a:custGeom>
              <a:avLst/>
              <a:gdLst/>
              <a:ahLst/>
              <a:cxnLst/>
              <a:rect l="l" t="t" r="r" b="b"/>
              <a:pathLst>
                <a:path w="21600" h="21600" extrusionOk="0">
                  <a:moveTo>
                    <a:pt x="0" y="5176"/>
                  </a:moveTo>
                  <a:lnTo>
                    <a:pt x="33" y="5176"/>
                  </a:lnTo>
                  <a:lnTo>
                    <a:pt x="33" y="1857"/>
                  </a:lnTo>
                  <a:cubicBezTo>
                    <a:pt x="33" y="1359"/>
                    <a:pt x="420" y="909"/>
                    <a:pt x="1030" y="596"/>
                  </a:cubicBezTo>
                  <a:cubicBezTo>
                    <a:pt x="1541" y="265"/>
                    <a:pt x="2302" y="58"/>
                    <a:pt x="3148" y="58"/>
                  </a:cubicBezTo>
                  <a:lnTo>
                    <a:pt x="18452" y="58"/>
                  </a:lnTo>
                  <a:cubicBezTo>
                    <a:pt x="19304" y="58"/>
                    <a:pt x="20072" y="269"/>
                    <a:pt x="20583" y="603"/>
                  </a:cubicBezTo>
                  <a:cubicBezTo>
                    <a:pt x="21187" y="916"/>
                    <a:pt x="21567" y="1363"/>
                    <a:pt x="21567" y="1857"/>
                  </a:cubicBezTo>
                  <a:lnTo>
                    <a:pt x="21567" y="21600"/>
                  </a:lnTo>
                  <a:lnTo>
                    <a:pt x="21600" y="21600"/>
                  </a:lnTo>
                  <a:lnTo>
                    <a:pt x="21600" y="1679"/>
                  </a:lnTo>
                  <a:cubicBezTo>
                    <a:pt x="21600" y="1214"/>
                    <a:pt x="21279" y="792"/>
                    <a:pt x="20760" y="472"/>
                  </a:cubicBezTo>
                  <a:cubicBezTo>
                    <a:pt x="20183" y="178"/>
                    <a:pt x="19416" y="0"/>
                    <a:pt x="18570" y="0"/>
                  </a:cubicBezTo>
                  <a:lnTo>
                    <a:pt x="3037" y="0"/>
                  </a:lnTo>
                  <a:cubicBezTo>
                    <a:pt x="2191" y="0"/>
                    <a:pt x="1423" y="178"/>
                    <a:pt x="846" y="472"/>
                  </a:cubicBezTo>
                  <a:cubicBezTo>
                    <a:pt x="321" y="792"/>
                    <a:pt x="7" y="1214"/>
                    <a:pt x="7" y="1679"/>
                  </a:cubicBezTo>
                  <a:lnTo>
                    <a:pt x="7" y="5176"/>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0" name="Google Shape;810;p45"/>
            <p:cNvSpPr/>
            <p:nvPr/>
          </p:nvSpPr>
          <p:spPr>
            <a:xfrm>
              <a:off x="109807" y="2503438"/>
              <a:ext cx="12701" cy="5113515"/>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1" name="Google Shape;811;p45"/>
            <p:cNvSpPr/>
            <p:nvPr/>
          </p:nvSpPr>
          <p:spPr>
            <a:xfrm>
              <a:off x="109807" y="1880117"/>
              <a:ext cx="12701"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2" name="Google Shape;812;p45"/>
            <p:cNvSpPr/>
            <p:nvPr/>
          </p:nvSpPr>
          <p:spPr>
            <a:xfrm>
              <a:off x="119332" y="280557"/>
              <a:ext cx="192964" cy="7336396"/>
            </a:xfrm>
            <a:custGeom>
              <a:avLst/>
              <a:gdLst/>
              <a:ahLst/>
              <a:cxnLst/>
              <a:rect l="l" t="t" r="r" b="b"/>
              <a:pathLst>
                <a:path w="21600" h="21600" extrusionOk="0">
                  <a:moveTo>
                    <a:pt x="6821" y="1047"/>
                  </a:moveTo>
                  <a:cubicBezTo>
                    <a:pt x="6821" y="647"/>
                    <a:pt x="12363" y="280"/>
                    <a:pt x="21600" y="0"/>
                  </a:cubicBezTo>
                  <a:cubicBezTo>
                    <a:pt x="8242" y="321"/>
                    <a:pt x="0" y="785"/>
                    <a:pt x="0" y="1297"/>
                  </a:cubicBezTo>
                  <a:lnTo>
                    <a:pt x="0" y="4706"/>
                  </a:lnTo>
                  <a:lnTo>
                    <a:pt x="1137" y="4706"/>
                  </a:lnTo>
                  <a:lnTo>
                    <a:pt x="1137" y="6541"/>
                  </a:lnTo>
                  <a:lnTo>
                    <a:pt x="0" y="6541"/>
                  </a:lnTo>
                  <a:lnTo>
                    <a:pt x="0" y="21600"/>
                  </a:lnTo>
                  <a:lnTo>
                    <a:pt x="6821" y="21600"/>
                  </a:lnTo>
                  <a:lnTo>
                    <a:pt x="6821" y="1047"/>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3" name="Google Shape;813;p45"/>
            <p:cNvSpPr/>
            <p:nvPr/>
          </p:nvSpPr>
          <p:spPr>
            <a:xfrm>
              <a:off x="4096649" y="283095"/>
              <a:ext cx="191694" cy="7333858"/>
            </a:xfrm>
            <a:custGeom>
              <a:avLst/>
              <a:gdLst/>
              <a:ahLst/>
              <a:cxnLst/>
              <a:rect l="l" t="t" r="r" b="b"/>
              <a:pathLst>
                <a:path w="21600" h="21600" extrusionOk="0">
                  <a:moveTo>
                    <a:pt x="0" y="0"/>
                  </a:moveTo>
                  <a:cubicBezTo>
                    <a:pt x="9155" y="280"/>
                    <a:pt x="14734" y="643"/>
                    <a:pt x="14734" y="1039"/>
                  </a:cubicBezTo>
                  <a:lnTo>
                    <a:pt x="14734" y="21600"/>
                  </a:lnTo>
                  <a:lnTo>
                    <a:pt x="21600" y="21600"/>
                  </a:lnTo>
                  <a:lnTo>
                    <a:pt x="21600" y="1290"/>
                  </a:lnTo>
                  <a:cubicBezTo>
                    <a:pt x="21457" y="781"/>
                    <a:pt x="13160" y="322"/>
                    <a:pt x="0" y="0"/>
                  </a:cubicBez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4" name="Google Shape;814;p45"/>
            <p:cNvSpPr/>
            <p:nvPr/>
          </p:nvSpPr>
          <p:spPr>
            <a:xfrm>
              <a:off x="118060" y="1880117"/>
              <a:ext cx="12701" cy="623322"/>
            </a:xfrm>
            <a:prstGeom prst="rect">
              <a:avLst/>
            </a:pr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5" name="Google Shape;815;p45"/>
            <p:cNvSpPr/>
            <p:nvPr/>
          </p:nvSpPr>
          <p:spPr>
            <a:xfrm>
              <a:off x="312294" y="92672"/>
              <a:ext cx="3783088" cy="190425"/>
            </a:xfrm>
            <a:custGeom>
              <a:avLst/>
              <a:gdLst/>
              <a:ahLst/>
              <a:cxnLst/>
              <a:rect l="l" t="t" r="r" b="b"/>
              <a:pathLst>
                <a:path w="21600" h="21600" extrusionOk="0">
                  <a:moveTo>
                    <a:pt x="19266" y="3312"/>
                  </a:moveTo>
                  <a:cubicBezTo>
                    <a:pt x="20172" y="3312"/>
                    <a:pt x="20991" y="10224"/>
                    <a:pt x="21600" y="21600"/>
                  </a:cubicBezTo>
                  <a:cubicBezTo>
                    <a:pt x="21035" y="8352"/>
                    <a:pt x="20187" y="0"/>
                    <a:pt x="19244" y="0"/>
                  </a:cubicBezTo>
                  <a:lnTo>
                    <a:pt x="2341" y="0"/>
                  </a:lnTo>
                  <a:cubicBezTo>
                    <a:pt x="1406" y="0"/>
                    <a:pt x="565" y="8208"/>
                    <a:pt x="0" y="21312"/>
                  </a:cubicBezTo>
                  <a:cubicBezTo>
                    <a:pt x="609" y="10080"/>
                    <a:pt x="1421" y="3312"/>
                    <a:pt x="2319" y="3312"/>
                  </a:cubicBezTo>
                  <a:lnTo>
                    <a:pt x="19266" y="3312"/>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6" name="Google Shape;816;p45"/>
            <p:cNvSpPr/>
            <p:nvPr/>
          </p:nvSpPr>
          <p:spPr>
            <a:xfrm>
              <a:off x="1044791" y="212005"/>
              <a:ext cx="91404" cy="62206"/>
            </a:xfrm>
            <a:custGeom>
              <a:avLst/>
              <a:gdLst/>
              <a:ahLst/>
              <a:cxnLst/>
              <a:rect l="l" t="t" r="r" b="b"/>
              <a:pathLst>
                <a:path w="21600" h="21600" extrusionOk="0">
                  <a:moveTo>
                    <a:pt x="21600" y="21600"/>
                  </a:moveTo>
                  <a:cubicBezTo>
                    <a:pt x="21300" y="14988"/>
                    <a:pt x="21300" y="7494"/>
                    <a:pt x="21300" y="0"/>
                  </a:cubicBezTo>
                  <a:lnTo>
                    <a:pt x="0" y="0"/>
                  </a:lnTo>
                  <a:cubicBezTo>
                    <a:pt x="6000" y="0"/>
                    <a:pt x="11700" y="3086"/>
                    <a:pt x="16200" y="9698"/>
                  </a:cubicBezTo>
                  <a:cubicBezTo>
                    <a:pt x="18900" y="13225"/>
                    <a:pt x="20400" y="17192"/>
                    <a:pt x="21600" y="21600"/>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7" name="Google Shape;817;p45"/>
            <p:cNvSpPr/>
            <p:nvPr/>
          </p:nvSpPr>
          <p:spPr>
            <a:xfrm>
              <a:off x="1136194" y="212005"/>
              <a:ext cx="2131479" cy="300871"/>
            </a:xfrm>
            <a:custGeom>
              <a:avLst/>
              <a:gdLst/>
              <a:ahLst/>
              <a:cxnLst/>
              <a:rect l="l" t="t" r="r" b="b"/>
              <a:pathLst>
                <a:path w="21600" h="21600" extrusionOk="0">
                  <a:moveTo>
                    <a:pt x="21549" y="0"/>
                  </a:moveTo>
                  <a:lnTo>
                    <a:pt x="13740" y="0"/>
                  </a:lnTo>
                  <a:cubicBezTo>
                    <a:pt x="13740" y="0"/>
                    <a:pt x="13740" y="0"/>
                    <a:pt x="13740" y="91"/>
                  </a:cubicBezTo>
                  <a:cubicBezTo>
                    <a:pt x="13740" y="1276"/>
                    <a:pt x="13611" y="2370"/>
                    <a:pt x="13457" y="2370"/>
                  </a:cubicBezTo>
                  <a:lnTo>
                    <a:pt x="8259" y="2370"/>
                  </a:lnTo>
                  <a:cubicBezTo>
                    <a:pt x="8092" y="2370"/>
                    <a:pt x="7963" y="1458"/>
                    <a:pt x="7963" y="91"/>
                  </a:cubicBezTo>
                  <a:cubicBezTo>
                    <a:pt x="7963" y="91"/>
                    <a:pt x="7963" y="91"/>
                    <a:pt x="7963" y="0"/>
                  </a:cubicBezTo>
                  <a:lnTo>
                    <a:pt x="64" y="0"/>
                  </a:lnTo>
                  <a:lnTo>
                    <a:pt x="64" y="6927"/>
                  </a:lnTo>
                  <a:cubicBezTo>
                    <a:pt x="64" y="6106"/>
                    <a:pt x="39" y="5286"/>
                    <a:pt x="0" y="4557"/>
                  </a:cubicBezTo>
                  <a:cubicBezTo>
                    <a:pt x="13" y="6653"/>
                    <a:pt x="51" y="8567"/>
                    <a:pt x="116" y="10390"/>
                  </a:cubicBezTo>
                  <a:cubicBezTo>
                    <a:pt x="334" y="15220"/>
                    <a:pt x="875" y="19048"/>
                    <a:pt x="1557" y="20597"/>
                  </a:cubicBezTo>
                  <a:cubicBezTo>
                    <a:pt x="2046" y="21600"/>
                    <a:pt x="2573" y="21600"/>
                    <a:pt x="3371" y="21600"/>
                  </a:cubicBezTo>
                  <a:lnTo>
                    <a:pt x="18229" y="21600"/>
                  </a:lnTo>
                  <a:cubicBezTo>
                    <a:pt x="19027" y="21600"/>
                    <a:pt x="19542" y="21600"/>
                    <a:pt x="20043" y="20597"/>
                  </a:cubicBezTo>
                  <a:cubicBezTo>
                    <a:pt x="20725" y="19048"/>
                    <a:pt x="21266" y="15220"/>
                    <a:pt x="21484" y="10390"/>
                  </a:cubicBezTo>
                  <a:cubicBezTo>
                    <a:pt x="21561" y="8658"/>
                    <a:pt x="21587" y="6744"/>
                    <a:pt x="21600" y="4557"/>
                  </a:cubicBezTo>
                  <a:cubicBezTo>
                    <a:pt x="21561" y="5286"/>
                    <a:pt x="21536" y="6106"/>
                    <a:pt x="21536" y="6927"/>
                  </a:cubicBezTo>
                  <a:lnTo>
                    <a:pt x="21536" y="0"/>
                  </a:lnTo>
                  <a:close/>
                  <a:moveTo>
                    <a:pt x="3268" y="10025"/>
                  </a:moveTo>
                  <a:cubicBezTo>
                    <a:pt x="3255" y="10846"/>
                    <a:pt x="3229" y="11392"/>
                    <a:pt x="3165" y="12030"/>
                  </a:cubicBezTo>
                  <a:cubicBezTo>
                    <a:pt x="3100" y="12668"/>
                    <a:pt x="3023" y="13124"/>
                    <a:pt x="2933" y="13489"/>
                  </a:cubicBezTo>
                  <a:cubicBezTo>
                    <a:pt x="2830" y="13853"/>
                    <a:pt x="2727" y="13944"/>
                    <a:pt x="2637" y="13944"/>
                  </a:cubicBezTo>
                  <a:cubicBezTo>
                    <a:pt x="2521" y="13853"/>
                    <a:pt x="2444" y="13671"/>
                    <a:pt x="2354" y="13215"/>
                  </a:cubicBezTo>
                  <a:cubicBezTo>
                    <a:pt x="2264" y="12759"/>
                    <a:pt x="2200" y="12304"/>
                    <a:pt x="2148" y="11575"/>
                  </a:cubicBezTo>
                  <a:cubicBezTo>
                    <a:pt x="2097" y="10846"/>
                    <a:pt x="2084" y="10208"/>
                    <a:pt x="2084" y="9478"/>
                  </a:cubicBezTo>
                  <a:cubicBezTo>
                    <a:pt x="2097" y="8749"/>
                    <a:pt x="2123" y="8111"/>
                    <a:pt x="2187" y="7473"/>
                  </a:cubicBezTo>
                  <a:cubicBezTo>
                    <a:pt x="2251" y="6835"/>
                    <a:pt x="2316" y="6380"/>
                    <a:pt x="2419" y="6015"/>
                  </a:cubicBezTo>
                  <a:cubicBezTo>
                    <a:pt x="2521" y="5742"/>
                    <a:pt x="2612" y="5559"/>
                    <a:pt x="2714" y="5559"/>
                  </a:cubicBezTo>
                  <a:cubicBezTo>
                    <a:pt x="2830" y="5651"/>
                    <a:pt x="2907" y="5833"/>
                    <a:pt x="2998" y="6289"/>
                  </a:cubicBezTo>
                  <a:cubicBezTo>
                    <a:pt x="3075" y="6744"/>
                    <a:pt x="3152" y="7200"/>
                    <a:pt x="3203" y="7929"/>
                  </a:cubicBezTo>
                  <a:cubicBezTo>
                    <a:pt x="3255" y="8658"/>
                    <a:pt x="3281" y="9296"/>
                    <a:pt x="3268" y="10025"/>
                  </a:cubicBezTo>
                  <a:close/>
                  <a:moveTo>
                    <a:pt x="6394" y="10116"/>
                  </a:moveTo>
                  <a:cubicBezTo>
                    <a:pt x="6381" y="11119"/>
                    <a:pt x="6342" y="11939"/>
                    <a:pt x="6265" y="12759"/>
                  </a:cubicBezTo>
                  <a:cubicBezTo>
                    <a:pt x="6188" y="13580"/>
                    <a:pt x="6085" y="14309"/>
                    <a:pt x="5956" y="14673"/>
                  </a:cubicBezTo>
                  <a:cubicBezTo>
                    <a:pt x="5828" y="15129"/>
                    <a:pt x="5686" y="15311"/>
                    <a:pt x="5558" y="15220"/>
                  </a:cubicBezTo>
                  <a:cubicBezTo>
                    <a:pt x="5416" y="15129"/>
                    <a:pt x="5300" y="14856"/>
                    <a:pt x="5185" y="14309"/>
                  </a:cubicBezTo>
                  <a:cubicBezTo>
                    <a:pt x="5069" y="13762"/>
                    <a:pt x="4966" y="13124"/>
                    <a:pt x="4914" y="12121"/>
                  </a:cubicBezTo>
                  <a:cubicBezTo>
                    <a:pt x="4850" y="11210"/>
                    <a:pt x="4824" y="10299"/>
                    <a:pt x="4837" y="9296"/>
                  </a:cubicBezTo>
                  <a:cubicBezTo>
                    <a:pt x="4850" y="8385"/>
                    <a:pt x="4889" y="7473"/>
                    <a:pt x="4966" y="6653"/>
                  </a:cubicBezTo>
                  <a:cubicBezTo>
                    <a:pt x="5043" y="5833"/>
                    <a:pt x="5133" y="5286"/>
                    <a:pt x="5275" y="4739"/>
                  </a:cubicBezTo>
                  <a:cubicBezTo>
                    <a:pt x="5403" y="4375"/>
                    <a:pt x="5532" y="4101"/>
                    <a:pt x="5673" y="4192"/>
                  </a:cubicBezTo>
                  <a:cubicBezTo>
                    <a:pt x="5815" y="4284"/>
                    <a:pt x="5931" y="4557"/>
                    <a:pt x="6046" y="5104"/>
                  </a:cubicBezTo>
                  <a:cubicBezTo>
                    <a:pt x="6149" y="5651"/>
                    <a:pt x="6239" y="6289"/>
                    <a:pt x="6317" y="7291"/>
                  </a:cubicBezTo>
                  <a:cubicBezTo>
                    <a:pt x="6368" y="8203"/>
                    <a:pt x="6407" y="9114"/>
                    <a:pt x="6394" y="10116"/>
                  </a:cubicBezTo>
                  <a:close/>
                  <a:moveTo>
                    <a:pt x="13457" y="10025"/>
                  </a:moveTo>
                  <a:lnTo>
                    <a:pt x="8259" y="10025"/>
                  </a:lnTo>
                  <a:cubicBezTo>
                    <a:pt x="8092" y="10025"/>
                    <a:pt x="7963" y="9387"/>
                    <a:pt x="7963" y="8476"/>
                  </a:cubicBezTo>
                  <a:cubicBezTo>
                    <a:pt x="7963" y="7565"/>
                    <a:pt x="8092" y="6927"/>
                    <a:pt x="8259" y="6927"/>
                  </a:cubicBezTo>
                  <a:lnTo>
                    <a:pt x="13457" y="6927"/>
                  </a:lnTo>
                  <a:cubicBezTo>
                    <a:pt x="13624" y="6927"/>
                    <a:pt x="13740" y="7565"/>
                    <a:pt x="13740" y="8476"/>
                  </a:cubicBezTo>
                  <a:cubicBezTo>
                    <a:pt x="13740" y="9296"/>
                    <a:pt x="13611" y="10025"/>
                    <a:pt x="13457" y="10025"/>
                  </a:cubicBezTo>
                  <a:close/>
                  <a:moveTo>
                    <a:pt x="16454" y="8567"/>
                  </a:moveTo>
                  <a:cubicBezTo>
                    <a:pt x="16441" y="9387"/>
                    <a:pt x="16415" y="9934"/>
                    <a:pt x="16351" y="10572"/>
                  </a:cubicBezTo>
                  <a:cubicBezTo>
                    <a:pt x="16287" y="11210"/>
                    <a:pt x="16210" y="11666"/>
                    <a:pt x="16120" y="12030"/>
                  </a:cubicBezTo>
                  <a:cubicBezTo>
                    <a:pt x="16017" y="12395"/>
                    <a:pt x="15927" y="12486"/>
                    <a:pt x="15824" y="12486"/>
                  </a:cubicBezTo>
                  <a:cubicBezTo>
                    <a:pt x="15721" y="12395"/>
                    <a:pt x="15631" y="12213"/>
                    <a:pt x="15554" y="11757"/>
                  </a:cubicBezTo>
                  <a:cubicBezTo>
                    <a:pt x="15463" y="11301"/>
                    <a:pt x="15399" y="10846"/>
                    <a:pt x="15361" y="10116"/>
                  </a:cubicBezTo>
                  <a:cubicBezTo>
                    <a:pt x="15309" y="9387"/>
                    <a:pt x="15296" y="8749"/>
                    <a:pt x="15296" y="8020"/>
                  </a:cubicBezTo>
                  <a:cubicBezTo>
                    <a:pt x="15309" y="7291"/>
                    <a:pt x="15335" y="6653"/>
                    <a:pt x="15399" y="6015"/>
                  </a:cubicBezTo>
                  <a:cubicBezTo>
                    <a:pt x="15463" y="5377"/>
                    <a:pt x="15528" y="4922"/>
                    <a:pt x="15631" y="4557"/>
                  </a:cubicBezTo>
                  <a:cubicBezTo>
                    <a:pt x="15734" y="4284"/>
                    <a:pt x="15824" y="4101"/>
                    <a:pt x="15927" y="4101"/>
                  </a:cubicBezTo>
                  <a:cubicBezTo>
                    <a:pt x="16030" y="4192"/>
                    <a:pt x="16120" y="4375"/>
                    <a:pt x="16197" y="4830"/>
                  </a:cubicBezTo>
                  <a:cubicBezTo>
                    <a:pt x="16274" y="5286"/>
                    <a:pt x="16338" y="5742"/>
                    <a:pt x="16390" y="6471"/>
                  </a:cubicBezTo>
                  <a:cubicBezTo>
                    <a:pt x="16441" y="7200"/>
                    <a:pt x="16467" y="7929"/>
                    <a:pt x="16454" y="8567"/>
                  </a:cubicBezTo>
                  <a:close/>
                  <a:moveTo>
                    <a:pt x="19516" y="8749"/>
                  </a:moveTo>
                  <a:cubicBezTo>
                    <a:pt x="19503" y="9752"/>
                    <a:pt x="19464" y="10572"/>
                    <a:pt x="19387" y="11392"/>
                  </a:cubicBezTo>
                  <a:cubicBezTo>
                    <a:pt x="19310" y="12213"/>
                    <a:pt x="19207" y="12942"/>
                    <a:pt x="19079" y="13306"/>
                  </a:cubicBezTo>
                  <a:cubicBezTo>
                    <a:pt x="18950" y="13762"/>
                    <a:pt x="18808" y="13944"/>
                    <a:pt x="18680" y="13853"/>
                  </a:cubicBezTo>
                  <a:cubicBezTo>
                    <a:pt x="18538" y="13762"/>
                    <a:pt x="18422" y="13489"/>
                    <a:pt x="18307" y="12942"/>
                  </a:cubicBezTo>
                  <a:cubicBezTo>
                    <a:pt x="18191" y="12395"/>
                    <a:pt x="18088" y="11666"/>
                    <a:pt x="18036" y="10754"/>
                  </a:cubicBezTo>
                  <a:cubicBezTo>
                    <a:pt x="17972" y="9843"/>
                    <a:pt x="17946" y="8932"/>
                    <a:pt x="17959" y="7929"/>
                  </a:cubicBezTo>
                  <a:cubicBezTo>
                    <a:pt x="17972" y="7018"/>
                    <a:pt x="18011" y="6106"/>
                    <a:pt x="18088" y="5286"/>
                  </a:cubicBezTo>
                  <a:cubicBezTo>
                    <a:pt x="18165" y="4466"/>
                    <a:pt x="18255" y="3828"/>
                    <a:pt x="18397" y="3372"/>
                  </a:cubicBezTo>
                  <a:cubicBezTo>
                    <a:pt x="18525" y="3008"/>
                    <a:pt x="18654" y="2734"/>
                    <a:pt x="18795" y="2825"/>
                  </a:cubicBezTo>
                  <a:cubicBezTo>
                    <a:pt x="18937" y="2916"/>
                    <a:pt x="19053" y="3190"/>
                    <a:pt x="19169" y="3737"/>
                  </a:cubicBezTo>
                  <a:cubicBezTo>
                    <a:pt x="19271" y="4284"/>
                    <a:pt x="19362" y="5013"/>
                    <a:pt x="19439" y="5924"/>
                  </a:cubicBezTo>
                  <a:cubicBezTo>
                    <a:pt x="19490" y="6835"/>
                    <a:pt x="19529" y="7747"/>
                    <a:pt x="19516" y="8749"/>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8" name="Google Shape;818;p45"/>
            <p:cNvSpPr/>
            <p:nvPr/>
          </p:nvSpPr>
          <p:spPr>
            <a:xfrm>
              <a:off x="1132383" y="212005"/>
              <a:ext cx="12701" cy="95213"/>
            </a:xfrm>
            <a:custGeom>
              <a:avLst/>
              <a:gdLst/>
              <a:ahLst/>
              <a:cxnLst/>
              <a:rect l="l" t="t" r="r" b="b"/>
              <a:pathLst>
                <a:path w="21600" h="21600" extrusionOk="0">
                  <a:moveTo>
                    <a:pt x="21600" y="0"/>
                  </a:moveTo>
                  <a:lnTo>
                    <a:pt x="0" y="0"/>
                  </a:lnTo>
                  <a:cubicBezTo>
                    <a:pt x="0" y="5184"/>
                    <a:pt x="0" y="9792"/>
                    <a:pt x="3599" y="14112"/>
                  </a:cubicBezTo>
                  <a:cubicBezTo>
                    <a:pt x="14400" y="16416"/>
                    <a:pt x="21600" y="19008"/>
                    <a:pt x="21600" y="21600"/>
                  </a:cubicBezTo>
                  <a:lnTo>
                    <a:pt x="21600" y="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19" name="Google Shape;819;p45"/>
            <p:cNvSpPr/>
            <p:nvPr/>
          </p:nvSpPr>
          <p:spPr>
            <a:xfrm>
              <a:off x="3268941" y="212005"/>
              <a:ext cx="91405" cy="62206"/>
            </a:xfrm>
            <a:custGeom>
              <a:avLst/>
              <a:gdLst/>
              <a:ahLst/>
              <a:cxnLst/>
              <a:rect l="l" t="t" r="r" b="b"/>
              <a:pathLst>
                <a:path w="21600" h="21600" extrusionOk="0">
                  <a:moveTo>
                    <a:pt x="0" y="21600"/>
                  </a:moveTo>
                  <a:cubicBezTo>
                    <a:pt x="1200" y="17192"/>
                    <a:pt x="3000" y="13225"/>
                    <a:pt x="5400" y="9698"/>
                  </a:cubicBezTo>
                  <a:cubicBezTo>
                    <a:pt x="9900" y="3086"/>
                    <a:pt x="15900" y="0"/>
                    <a:pt x="21600" y="0"/>
                  </a:cubicBezTo>
                  <a:lnTo>
                    <a:pt x="600" y="0"/>
                  </a:lnTo>
                  <a:cubicBezTo>
                    <a:pt x="300" y="7935"/>
                    <a:pt x="300" y="14988"/>
                    <a:pt x="0" y="21600"/>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0" name="Google Shape;820;p45"/>
            <p:cNvSpPr/>
            <p:nvPr/>
          </p:nvSpPr>
          <p:spPr>
            <a:xfrm>
              <a:off x="3260052" y="212005"/>
              <a:ext cx="12701" cy="96482"/>
            </a:xfrm>
            <a:custGeom>
              <a:avLst/>
              <a:gdLst/>
              <a:ahLst/>
              <a:cxnLst/>
              <a:rect l="l" t="t" r="r" b="b"/>
              <a:pathLst>
                <a:path w="21600" h="21600" extrusionOk="0">
                  <a:moveTo>
                    <a:pt x="0" y="0"/>
                  </a:moveTo>
                  <a:lnTo>
                    <a:pt x="0" y="21600"/>
                  </a:lnTo>
                  <a:cubicBezTo>
                    <a:pt x="0" y="19042"/>
                    <a:pt x="7200" y="16484"/>
                    <a:pt x="17999" y="14211"/>
                  </a:cubicBezTo>
                  <a:cubicBezTo>
                    <a:pt x="21600" y="9947"/>
                    <a:pt x="21600" y="5116"/>
                    <a:pt x="21600" y="284"/>
                  </a:cubicBezTo>
                  <a:lnTo>
                    <a:pt x="0" y="28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1" name="Google Shape;821;p45"/>
            <p:cNvSpPr/>
            <p:nvPr/>
          </p:nvSpPr>
          <p:spPr>
            <a:xfrm>
              <a:off x="1049869" y="134566"/>
              <a:ext cx="2306668" cy="77440"/>
            </a:xfrm>
            <a:custGeom>
              <a:avLst/>
              <a:gdLst/>
              <a:ahLst/>
              <a:cxnLst/>
              <a:rect l="l" t="t" r="r" b="b"/>
              <a:pathLst>
                <a:path w="21600" h="21600" extrusionOk="0">
                  <a:moveTo>
                    <a:pt x="868" y="21600"/>
                  </a:moveTo>
                  <a:lnTo>
                    <a:pt x="8155" y="21600"/>
                  </a:lnTo>
                  <a:cubicBezTo>
                    <a:pt x="8155" y="16643"/>
                    <a:pt x="8274" y="13102"/>
                    <a:pt x="8428" y="13102"/>
                  </a:cubicBezTo>
                  <a:lnTo>
                    <a:pt x="13231" y="13102"/>
                  </a:lnTo>
                  <a:cubicBezTo>
                    <a:pt x="13374" y="13102"/>
                    <a:pt x="13493" y="16643"/>
                    <a:pt x="13493" y="21600"/>
                  </a:cubicBezTo>
                  <a:lnTo>
                    <a:pt x="21600" y="21600"/>
                  </a:lnTo>
                  <a:lnTo>
                    <a:pt x="21600" y="0"/>
                  </a:lnTo>
                  <a:lnTo>
                    <a:pt x="0" y="0"/>
                  </a:lnTo>
                  <a:lnTo>
                    <a:pt x="0" y="21600"/>
                  </a:lnTo>
                  <a:lnTo>
                    <a:pt x="868" y="2160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2" name="Google Shape;822;p45"/>
            <p:cNvSpPr/>
            <p:nvPr/>
          </p:nvSpPr>
          <p:spPr>
            <a:xfrm>
              <a:off x="1922010" y="307217"/>
              <a:ext cx="570003" cy="43164"/>
            </a:xfrm>
            <a:custGeom>
              <a:avLst/>
              <a:gdLst/>
              <a:ahLst/>
              <a:cxnLst/>
              <a:rect l="l" t="t" r="r" b="b"/>
              <a:pathLst>
                <a:path w="21600" h="21600" extrusionOk="0">
                  <a:moveTo>
                    <a:pt x="20542" y="0"/>
                  </a:moveTo>
                  <a:lnTo>
                    <a:pt x="1106" y="0"/>
                  </a:lnTo>
                  <a:cubicBezTo>
                    <a:pt x="481" y="0"/>
                    <a:pt x="0" y="4447"/>
                    <a:pt x="0" y="10800"/>
                  </a:cubicBezTo>
                  <a:cubicBezTo>
                    <a:pt x="0" y="17153"/>
                    <a:pt x="481" y="21600"/>
                    <a:pt x="1106" y="21600"/>
                  </a:cubicBezTo>
                  <a:lnTo>
                    <a:pt x="20542" y="21600"/>
                  </a:lnTo>
                  <a:cubicBezTo>
                    <a:pt x="21167" y="21600"/>
                    <a:pt x="21600" y="16518"/>
                    <a:pt x="21600" y="10800"/>
                  </a:cubicBezTo>
                  <a:cubicBezTo>
                    <a:pt x="21600" y="4447"/>
                    <a:pt x="21119" y="0"/>
                    <a:pt x="20542" y="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3" name="Google Shape;823;p45"/>
            <p:cNvSpPr/>
            <p:nvPr/>
          </p:nvSpPr>
          <p:spPr>
            <a:xfrm>
              <a:off x="2645296" y="268883"/>
              <a:ext cx="114828" cy="117366"/>
            </a:xfrm>
            <a:custGeom>
              <a:avLst/>
              <a:gdLst/>
              <a:ahLst/>
              <a:cxnLst/>
              <a:rect l="l" t="t" r="r" b="b"/>
              <a:pathLst>
                <a:path w="21236" h="21244" extrusionOk="0">
                  <a:moveTo>
                    <a:pt x="16495" y="1883"/>
                  </a:moveTo>
                  <a:cubicBezTo>
                    <a:pt x="14851" y="734"/>
                    <a:pt x="13443" y="274"/>
                    <a:pt x="11564" y="45"/>
                  </a:cubicBezTo>
                  <a:cubicBezTo>
                    <a:pt x="9686" y="-185"/>
                    <a:pt x="8042" y="504"/>
                    <a:pt x="6164" y="1194"/>
                  </a:cubicBezTo>
                  <a:cubicBezTo>
                    <a:pt x="4286" y="2113"/>
                    <a:pt x="3112" y="3262"/>
                    <a:pt x="1938" y="4870"/>
                  </a:cubicBezTo>
                  <a:cubicBezTo>
                    <a:pt x="764" y="6479"/>
                    <a:pt x="295" y="8087"/>
                    <a:pt x="60" y="9926"/>
                  </a:cubicBezTo>
                  <a:cubicBezTo>
                    <a:pt x="-175" y="11994"/>
                    <a:pt x="295" y="13602"/>
                    <a:pt x="1234" y="15211"/>
                  </a:cubicBezTo>
                  <a:cubicBezTo>
                    <a:pt x="1938" y="17049"/>
                    <a:pt x="3112" y="18198"/>
                    <a:pt x="4755" y="19347"/>
                  </a:cubicBezTo>
                  <a:cubicBezTo>
                    <a:pt x="6399" y="20496"/>
                    <a:pt x="7808" y="20955"/>
                    <a:pt x="9686" y="21185"/>
                  </a:cubicBezTo>
                  <a:cubicBezTo>
                    <a:pt x="11564" y="21415"/>
                    <a:pt x="13208" y="20955"/>
                    <a:pt x="15086" y="20036"/>
                  </a:cubicBezTo>
                  <a:cubicBezTo>
                    <a:pt x="16729" y="19347"/>
                    <a:pt x="18138" y="17968"/>
                    <a:pt x="19312" y="16360"/>
                  </a:cubicBezTo>
                  <a:cubicBezTo>
                    <a:pt x="20486" y="14751"/>
                    <a:pt x="20955" y="13372"/>
                    <a:pt x="21190" y="11304"/>
                  </a:cubicBezTo>
                  <a:cubicBezTo>
                    <a:pt x="21425" y="9466"/>
                    <a:pt x="20721" y="7628"/>
                    <a:pt x="20016" y="6019"/>
                  </a:cubicBezTo>
                  <a:cubicBezTo>
                    <a:pt x="19312" y="4181"/>
                    <a:pt x="17903" y="3032"/>
                    <a:pt x="16495" y="1883"/>
                  </a:cubicBezTo>
                  <a:close/>
                  <a:moveTo>
                    <a:pt x="18842" y="11764"/>
                  </a:moveTo>
                  <a:cubicBezTo>
                    <a:pt x="18842" y="12683"/>
                    <a:pt x="18608" y="13372"/>
                    <a:pt x="18138" y="14062"/>
                  </a:cubicBezTo>
                  <a:cubicBezTo>
                    <a:pt x="18138" y="14292"/>
                    <a:pt x="17903" y="14751"/>
                    <a:pt x="17668" y="14981"/>
                  </a:cubicBezTo>
                  <a:cubicBezTo>
                    <a:pt x="17199" y="15900"/>
                    <a:pt x="16260" y="16819"/>
                    <a:pt x="15555" y="17279"/>
                  </a:cubicBezTo>
                  <a:cubicBezTo>
                    <a:pt x="15555" y="17279"/>
                    <a:pt x="15321" y="17279"/>
                    <a:pt x="15321" y="17279"/>
                  </a:cubicBezTo>
                  <a:cubicBezTo>
                    <a:pt x="14851" y="17508"/>
                    <a:pt x="14616" y="17738"/>
                    <a:pt x="13912" y="17968"/>
                  </a:cubicBezTo>
                  <a:cubicBezTo>
                    <a:pt x="12503" y="18428"/>
                    <a:pt x="11329" y="18658"/>
                    <a:pt x="9686" y="18428"/>
                  </a:cubicBezTo>
                  <a:cubicBezTo>
                    <a:pt x="8277" y="18198"/>
                    <a:pt x="7103" y="17968"/>
                    <a:pt x="5929" y="17049"/>
                  </a:cubicBezTo>
                  <a:cubicBezTo>
                    <a:pt x="4755" y="16360"/>
                    <a:pt x="4051" y="15211"/>
                    <a:pt x="3582" y="13832"/>
                  </a:cubicBezTo>
                  <a:cubicBezTo>
                    <a:pt x="3112" y="12453"/>
                    <a:pt x="2877" y="11534"/>
                    <a:pt x="3112" y="9926"/>
                  </a:cubicBezTo>
                  <a:cubicBezTo>
                    <a:pt x="3347" y="8317"/>
                    <a:pt x="3582" y="7398"/>
                    <a:pt x="4521" y="6249"/>
                  </a:cubicBezTo>
                  <a:cubicBezTo>
                    <a:pt x="5460" y="5100"/>
                    <a:pt x="6399" y="4181"/>
                    <a:pt x="7808" y="3721"/>
                  </a:cubicBezTo>
                  <a:cubicBezTo>
                    <a:pt x="9216" y="3262"/>
                    <a:pt x="10390" y="3262"/>
                    <a:pt x="12034" y="3262"/>
                  </a:cubicBezTo>
                  <a:cubicBezTo>
                    <a:pt x="13443" y="3262"/>
                    <a:pt x="14616" y="3721"/>
                    <a:pt x="15790" y="4640"/>
                  </a:cubicBezTo>
                  <a:cubicBezTo>
                    <a:pt x="16964" y="5330"/>
                    <a:pt x="17668" y="6479"/>
                    <a:pt x="18138" y="7858"/>
                  </a:cubicBezTo>
                  <a:cubicBezTo>
                    <a:pt x="18842" y="9236"/>
                    <a:pt x="19077" y="10385"/>
                    <a:pt x="18842" y="11764"/>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4" name="Google Shape;824;p45"/>
            <p:cNvSpPr/>
            <p:nvPr/>
          </p:nvSpPr>
          <p:spPr>
            <a:xfrm>
              <a:off x="2663394" y="286145"/>
              <a:ext cx="85554" cy="85044"/>
            </a:xfrm>
            <a:custGeom>
              <a:avLst/>
              <a:gdLst/>
              <a:ahLst/>
              <a:cxnLst/>
              <a:rect l="l" t="t" r="r" b="b"/>
              <a:pathLst>
                <a:path w="21407" h="21279" extrusionOk="0">
                  <a:moveTo>
                    <a:pt x="17153" y="2095"/>
                  </a:moveTo>
                  <a:cubicBezTo>
                    <a:pt x="15565" y="825"/>
                    <a:pt x="13977" y="190"/>
                    <a:pt x="12071" y="190"/>
                  </a:cubicBezTo>
                  <a:cubicBezTo>
                    <a:pt x="10165" y="-128"/>
                    <a:pt x="8259" y="-128"/>
                    <a:pt x="6353" y="825"/>
                  </a:cubicBezTo>
                  <a:cubicBezTo>
                    <a:pt x="4447" y="1460"/>
                    <a:pt x="3177" y="2731"/>
                    <a:pt x="1906" y="4319"/>
                  </a:cubicBezTo>
                  <a:cubicBezTo>
                    <a:pt x="635" y="5907"/>
                    <a:pt x="0" y="7496"/>
                    <a:pt x="0" y="9402"/>
                  </a:cubicBezTo>
                  <a:cubicBezTo>
                    <a:pt x="0" y="11307"/>
                    <a:pt x="0" y="12896"/>
                    <a:pt x="635" y="14801"/>
                  </a:cubicBezTo>
                  <a:cubicBezTo>
                    <a:pt x="1271" y="16707"/>
                    <a:pt x="2541" y="18295"/>
                    <a:pt x="3812" y="19249"/>
                  </a:cubicBezTo>
                  <a:cubicBezTo>
                    <a:pt x="5400" y="20519"/>
                    <a:pt x="6988" y="21154"/>
                    <a:pt x="8894" y="21154"/>
                  </a:cubicBezTo>
                  <a:cubicBezTo>
                    <a:pt x="10800" y="21472"/>
                    <a:pt x="12706" y="21154"/>
                    <a:pt x="14612" y="20519"/>
                  </a:cubicBezTo>
                  <a:cubicBezTo>
                    <a:pt x="15247" y="20201"/>
                    <a:pt x="15883" y="19884"/>
                    <a:pt x="16518" y="19566"/>
                  </a:cubicBezTo>
                  <a:cubicBezTo>
                    <a:pt x="15247" y="20201"/>
                    <a:pt x="14294" y="20519"/>
                    <a:pt x="12706" y="20519"/>
                  </a:cubicBezTo>
                  <a:cubicBezTo>
                    <a:pt x="11118" y="20837"/>
                    <a:pt x="9847" y="20519"/>
                    <a:pt x="8259" y="19884"/>
                  </a:cubicBezTo>
                  <a:cubicBezTo>
                    <a:pt x="6671" y="19249"/>
                    <a:pt x="5718" y="18613"/>
                    <a:pt x="5082" y="17025"/>
                  </a:cubicBezTo>
                  <a:cubicBezTo>
                    <a:pt x="4129" y="16072"/>
                    <a:pt x="4129" y="14484"/>
                    <a:pt x="4129" y="12896"/>
                  </a:cubicBezTo>
                  <a:cubicBezTo>
                    <a:pt x="4129" y="11625"/>
                    <a:pt x="4129" y="10037"/>
                    <a:pt x="4765" y="9084"/>
                  </a:cubicBezTo>
                  <a:cubicBezTo>
                    <a:pt x="5400" y="7813"/>
                    <a:pt x="6353" y="6543"/>
                    <a:pt x="7624" y="5907"/>
                  </a:cubicBezTo>
                  <a:cubicBezTo>
                    <a:pt x="8576" y="5272"/>
                    <a:pt x="10482" y="4637"/>
                    <a:pt x="12071" y="4637"/>
                  </a:cubicBezTo>
                  <a:cubicBezTo>
                    <a:pt x="13659" y="4637"/>
                    <a:pt x="14929" y="4954"/>
                    <a:pt x="16518" y="5590"/>
                  </a:cubicBezTo>
                  <a:cubicBezTo>
                    <a:pt x="17471" y="6225"/>
                    <a:pt x="18741" y="6860"/>
                    <a:pt x="19377" y="8448"/>
                  </a:cubicBezTo>
                  <a:cubicBezTo>
                    <a:pt x="20329" y="9719"/>
                    <a:pt x="20965" y="10990"/>
                    <a:pt x="20965" y="12260"/>
                  </a:cubicBezTo>
                  <a:cubicBezTo>
                    <a:pt x="20965" y="13531"/>
                    <a:pt x="20647" y="14484"/>
                    <a:pt x="20329" y="15119"/>
                  </a:cubicBezTo>
                  <a:cubicBezTo>
                    <a:pt x="20647" y="14166"/>
                    <a:pt x="20965" y="13213"/>
                    <a:pt x="21282" y="11942"/>
                  </a:cubicBezTo>
                  <a:cubicBezTo>
                    <a:pt x="21600" y="10037"/>
                    <a:pt x="21282" y="8448"/>
                    <a:pt x="20647" y="6543"/>
                  </a:cubicBezTo>
                  <a:cubicBezTo>
                    <a:pt x="19694" y="4637"/>
                    <a:pt x="18424" y="3366"/>
                    <a:pt x="17153" y="2095"/>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5" name="Google Shape;825;p45"/>
            <p:cNvSpPr/>
            <p:nvPr/>
          </p:nvSpPr>
          <p:spPr>
            <a:xfrm>
              <a:off x="2729407" y="346571"/>
              <a:ext cx="15235" cy="17774"/>
            </a:xfrm>
            <a:custGeom>
              <a:avLst/>
              <a:gdLst/>
              <a:ahLst/>
              <a:cxnLst/>
              <a:rect l="l" t="t" r="r" b="b"/>
              <a:pathLst>
                <a:path w="21600" h="21600" extrusionOk="0">
                  <a:moveTo>
                    <a:pt x="0" y="21600"/>
                  </a:moveTo>
                  <a:cubicBezTo>
                    <a:pt x="0" y="21600"/>
                    <a:pt x="1801" y="21600"/>
                    <a:pt x="1801" y="21600"/>
                  </a:cubicBezTo>
                  <a:cubicBezTo>
                    <a:pt x="7200" y="18514"/>
                    <a:pt x="14400" y="12343"/>
                    <a:pt x="18000" y="6171"/>
                  </a:cubicBezTo>
                  <a:cubicBezTo>
                    <a:pt x="19799" y="4628"/>
                    <a:pt x="19799" y="1542"/>
                    <a:pt x="21600" y="0"/>
                  </a:cubicBezTo>
                  <a:cubicBezTo>
                    <a:pt x="19799" y="3086"/>
                    <a:pt x="18000" y="6171"/>
                    <a:pt x="14400" y="9257"/>
                  </a:cubicBezTo>
                  <a:cubicBezTo>
                    <a:pt x="10800" y="13885"/>
                    <a:pt x="5401" y="18514"/>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6" name="Google Shape;826;p45"/>
            <p:cNvSpPr/>
            <p:nvPr/>
          </p:nvSpPr>
          <p:spPr>
            <a:xfrm>
              <a:off x="2679897" y="303408"/>
              <a:ext cx="67284" cy="63973"/>
            </a:xfrm>
            <a:custGeom>
              <a:avLst/>
              <a:gdLst/>
              <a:ahLst/>
              <a:cxnLst/>
              <a:rect l="l" t="t" r="r" b="b"/>
              <a:pathLst>
                <a:path w="21600" h="21343" extrusionOk="0">
                  <a:moveTo>
                    <a:pt x="19562" y="5082"/>
                  </a:moveTo>
                  <a:cubicBezTo>
                    <a:pt x="18747" y="3388"/>
                    <a:pt x="17117" y="2117"/>
                    <a:pt x="15894" y="1270"/>
                  </a:cubicBezTo>
                  <a:cubicBezTo>
                    <a:pt x="13857" y="423"/>
                    <a:pt x="12227" y="0"/>
                    <a:pt x="10189" y="0"/>
                  </a:cubicBezTo>
                  <a:cubicBezTo>
                    <a:pt x="8151" y="0"/>
                    <a:pt x="6113" y="847"/>
                    <a:pt x="4483" y="1694"/>
                  </a:cubicBezTo>
                  <a:cubicBezTo>
                    <a:pt x="2445" y="2541"/>
                    <a:pt x="1630" y="4235"/>
                    <a:pt x="815" y="5929"/>
                  </a:cubicBezTo>
                  <a:cubicBezTo>
                    <a:pt x="0" y="7200"/>
                    <a:pt x="0" y="9318"/>
                    <a:pt x="0" y="11012"/>
                  </a:cubicBezTo>
                  <a:cubicBezTo>
                    <a:pt x="0" y="13553"/>
                    <a:pt x="0" y="15247"/>
                    <a:pt x="1222" y="16518"/>
                  </a:cubicBezTo>
                  <a:cubicBezTo>
                    <a:pt x="2038" y="18212"/>
                    <a:pt x="3668" y="19483"/>
                    <a:pt x="5298" y="20330"/>
                  </a:cubicBezTo>
                  <a:cubicBezTo>
                    <a:pt x="7336" y="21177"/>
                    <a:pt x="8966" y="21600"/>
                    <a:pt x="11004" y="21177"/>
                  </a:cubicBezTo>
                  <a:cubicBezTo>
                    <a:pt x="12634" y="21177"/>
                    <a:pt x="14264" y="20753"/>
                    <a:pt x="15894" y="19906"/>
                  </a:cubicBezTo>
                  <a:cubicBezTo>
                    <a:pt x="17117" y="19059"/>
                    <a:pt x="18340" y="17788"/>
                    <a:pt x="19155" y="16518"/>
                  </a:cubicBezTo>
                  <a:cubicBezTo>
                    <a:pt x="19970" y="15671"/>
                    <a:pt x="20378" y="14823"/>
                    <a:pt x="20785" y="13976"/>
                  </a:cubicBezTo>
                  <a:cubicBezTo>
                    <a:pt x="21193" y="12706"/>
                    <a:pt x="21600" y="11435"/>
                    <a:pt x="21600" y="10165"/>
                  </a:cubicBezTo>
                  <a:cubicBezTo>
                    <a:pt x="21600" y="8471"/>
                    <a:pt x="20785" y="6777"/>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7" name="Google Shape;827;p45"/>
            <p:cNvSpPr/>
            <p:nvPr/>
          </p:nvSpPr>
          <p:spPr>
            <a:xfrm>
              <a:off x="1342798" y="289195"/>
              <a:ext cx="117366" cy="117366"/>
            </a:xfrm>
            <a:custGeom>
              <a:avLst/>
              <a:gdLst/>
              <a:ahLst/>
              <a:cxnLst/>
              <a:rect l="l" t="t" r="r" b="b"/>
              <a:pathLst>
                <a:path w="21244" h="21244" extrusionOk="0">
                  <a:moveTo>
                    <a:pt x="16374" y="1883"/>
                  </a:moveTo>
                  <a:cubicBezTo>
                    <a:pt x="14765" y="734"/>
                    <a:pt x="13386" y="275"/>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198"/>
                    <a:pt x="4884" y="19347"/>
                  </a:cubicBez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752" y="3032"/>
                    <a:pt x="16374" y="1883"/>
                  </a:cubicBezTo>
                  <a:close/>
                  <a:moveTo>
                    <a:pt x="18672" y="11534"/>
                  </a:moveTo>
                  <a:cubicBezTo>
                    <a:pt x="18672" y="12453"/>
                    <a:pt x="18442" y="13143"/>
                    <a:pt x="17982" y="13832"/>
                  </a:cubicBezTo>
                  <a:cubicBezTo>
                    <a:pt x="17982" y="14062"/>
                    <a:pt x="17752" y="14521"/>
                    <a:pt x="17523" y="14751"/>
                  </a:cubicBezTo>
                  <a:cubicBezTo>
                    <a:pt x="17063" y="15670"/>
                    <a:pt x="16144" y="16589"/>
                    <a:pt x="15454" y="17049"/>
                  </a:cubicBezTo>
                  <a:cubicBezTo>
                    <a:pt x="15454" y="17049"/>
                    <a:pt x="15225" y="17049"/>
                    <a:pt x="15225" y="17049"/>
                  </a:cubicBezTo>
                  <a:cubicBezTo>
                    <a:pt x="14765" y="17279"/>
                    <a:pt x="14535" y="17508"/>
                    <a:pt x="14076" y="17738"/>
                  </a:cubicBezTo>
                  <a:cubicBezTo>
                    <a:pt x="12697" y="18198"/>
                    <a:pt x="11548" y="18428"/>
                    <a:pt x="10169" y="18198"/>
                  </a:cubicBezTo>
                  <a:cubicBezTo>
                    <a:pt x="8791" y="17968"/>
                    <a:pt x="7642" y="17738"/>
                    <a:pt x="6493" y="16819"/>
                  </a:cubicBezTo>
                  <a:cubicBezTo>
                    <a:pt x="5344" y="16130"/>
                    <a:pt x="4654" y="14981"/>
                    <a:pt x="4195" y="13602"/>
                  </a:cubicBezTo>
                  <a:cubicBezTo>
                    <a:pt x="3735" y="12223"/>
                    <a:pt x="3506" y="11304"/>
                    <a:pt x="3735" y="9696"/>
                  </a:cubicBezTo>
                  <a:cubicBezTo>
                    <a:pt x="3965" y="8087"/>
                    <a:pt x="4195" y="7168"/>
                    <a:pt x="5114" y="6019"/>
                  </a:cubicBezTo>
                  <a:cubicBezTo>
                    <a:pt x="6033" y="4870"/>
                    <a:pt x="6952" y="3951"/>
                    <a:pt x="8101" y="3491"/>
                  </a:cubicBezTo>
                  <a:cubicBezTo>
                    <a:pt x="9250" y="3032"/>
                    <a:pt x="10629" y="3032"/>
                    <a:pt x="12008" y="3032"/>
                  </a:cubicBezTo>
                  <a:cubicBezTo>
                    <a:pt x="13386" y="3032"/>
                    <a:pt x="14535" y="3491"/>
                    <a:pt x="15684" y="4411"/>
                  </a:cubicBezTo>
                  <a:cubicBezTo>
                    <a:pt x="16833" y="5100"/>
                    <a:pt x="17523" y="6249"/>
                    <a:pt x="17982" y="7628"/>
                  </a:cubicBezTo>
                  <a:cubicBezTo>
                    <a:pt x="18672" y="9006"/>
                    <a:pt x="18672" y="10385"/>
                    <a:pt x="18672" y="11534"/>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8" name="Google Shape;828;p45"/>
            <p:cNvSpPr/>
            <p:nvPr/>
          </p:nvSpPr>
          <p:spPr>
            <a:xfrm>
              <a:off x="1363434" y="306457"/>
              <a:ext cx="81746" cy="85044"/>
            </a:xfrm>
            <a:custGeom>
              <a:avLst/>
              <a:gdLst/>
              <a:ahLst/>
              <a:cxnLst/>
              <a:rect l="l" t="t" r="r" b="b"/>
              <a:pathLst>
                <a:path w="21398" h="21279" extrusionOk="0">
                  <a:moveTo>
                    <a:pt x="17280" y="2095"/>
                  </a:moveTo>
                  <a:cubicBezTo>
                    <a:pt x="15618" y="825"/>
                    <a:pt x="13957" y="190"/>
                    <a:pt x="11963" y="190"/>
                  </a:cubicBezTo>
                  <a:cubicBezTo>
                    <a:pt x="9969" y="-128"/>
                    <a:pt x="7975" y="-128"/>
                    <a:pt x="6314" y="825"/>
                  </a:cubicBezTo>
                  <a:cubicBezTo>
                    <a:pt x="4652" y="1778"/>
                    <a:pt x="3323" y="2731"/>
                    <a:pt x="1994" y="4319"/>
                  </a:cubicBezTo>
                  <a:cubicBezTo>
                    <a:pt x="665" y="5907"/>
                    <a:pt x="0" y="7496"/>
                    <a:pt x="0" y="9402"/>
                  </a:cubicBezTo>
                  <a:cubicBezTo>
                    <a:pt x="0" y="11307"/>
                    <a:pt x="0" y="12896"/>
                    <a:pt x="665" y="14801"/>
                  </a:cubicBezTo>
                  <a:cubicBezTo>
                    <a:pt x="1329" y="16707"/>
                    <a:pt x="2658" y="18295"/>
                    <a:pt x="3988" y="19249"/>
                  </a:cubicBezTo>
                  <a:cubicBezTo>
                    <a:pt x="5649" y="20519"/>
                    <a:pt x="7311" y="21154"/>
                    <a:pt x="9305" y="21154"/>
                  </a:cubicBezTo>
                  <a:cubicBezTo>
                    <a:pt x="11299"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9"/>
                    <a:pt x="5982" y="18613"/>
                    <a:pt x="5317" y="17025"/>
                  </a:cubicBezTo>
                  <a:cubicBezTo>
                    <a:pt x="4320" y="16072"/>
                    <a:pt x="4320" y="14484"/>
                    <a:pt x="4320" y="12896"/>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2" y="6860"/>
                    <a:pt x="19606" y="8448"/>
                  </a:cubicBezTo>
                  <a:cubicBezTo>
                    <a:pt x="20603" y="9719"/>
                    <a:pt x="20935" y="10990"/>
                    <a:pt x="20935" y="12260"/>
                  </a:cubicBezTo>
                  <a:cubicBezTo>
                    <a:pt x="20935" y="13531"/>
                    <a:pt x="20603" y="14484"/>
                    <a:pt x="20271" y="15119"/>
                  </a:cubicBezTo>
                  <a:cubicBezTo>
                    <a:pt x="20603" y="14166"/>
                    <a:pt x="20935" y="13213"/>
                    <a:pt x="21268" y="11942"/>
                  </a:cubicBezTo>
                  <a:cubicBezTo>
                    <a:pt x="21600" y="10037"/>
                    <a:pt x="21268" y="8448"/>
                    <a:pt x="20603" y="6543"/>
                  </a:cubicBezTo>
                  <a:cubicBezTo>
                    <a:pt x="19939" y="4637"/>
                    <a:pt x="18942" y="3049"/>
                    <a:pt x="17280" y="2095"/>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29" name="Google Shape;829;p45"/>
            <p:cNvSpPr/>
            <p:nvPr/>
          </p:nvSpPr>
          <p:spPr>
            <a:xfrm>
              <a:off x="1426908" y="366883"/>
              <a:ext cx="15235" cy="17774"/>
            </a:xfrm>
            <a:custGeom>
              <a:avLst/>
              <a:gdLst/>
              <a:ahLst/>
              <a:cxnLst/>
              <a:rect l="l" t="t" r="r" b="b"/>
              <a:pathLst>
                <a:path w="21600" h="21600" extrusionOk="0">
                  <a:moveTo>
                    <a:pt x="0" y="21600"/>
                  </a:moveTo>
                  <a:cubicBezTo>
                    <a:pt x="0" y="21600"/>
                    <a:pt x="1799" y="21600"/>
                    <a:pt x="1799" y="21600"/>
                  </a:cubicBezTo>
                  <a:cubicBezTo>
                    <a:pt x="7200" y="18514"/>
                    <a:pt x="14400" y="12343"/>
                    <a:pt x="18000" y="6171"/>
                  </a:cubicBezTo>
                  <a:cubicBezTo>
                    <a:pt x="19799" y="4628"/>
                    <a:pt x="19799" y="1542"/>
                    <a:pt x="21600" y="0"/>
                  </a:cubicBezTo>
                  <a:cubicBezTo>
                    <a:pt x="19799" y="3086"/>
                    <a:pt x="18000" y="6171"/>
                    <a:pt x="14400" y="9257"/>
                  </a:cubicBezTo>
                  <a:cubicBezTo>
                    <a:pt x="10800" y="13885"/>
                    <a:pt x="5399" y="18514"/>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30" name="Google Shape;830;p45"/>
            <p:cNvSpPr/>
            <p:nvPr/>
          </p:nvSpPr>
          <p:spPr>
            <a:xfrm>
              <a:off x="1379937" y="323720"/>
              <a:ext cx="64745" cy="63973"/>
            </a:xfrm>
            <a:custGeom>
              <a:avLst/>
              <a:gdLst/>
              <a:ahLst/>
              <a:cxnLst/>
              <a:rect l="l" t="t" r="r" b="b"/>
              <a:pathLst>
                <a:path w="21600" h="21343" extrusionOk="0">
                  <a:moveTo>
                    <a:pt x="19483" y="5082"/>
                  </a:moveTo>
                  <a:cubicBezTo>
                    <a:pt x="18635" y="3388"/>
                    <a:pt x="16941" y="2117"/>
                    <a:pt x="15671" y="1270"/>
                  </a:cubicBezTo>
                  <a:cubicBezTo>
                    <a:pt x="13976" y="423"/>
                    <a:pt x="11859" y="0"/>
                    <a:pt x="10165" y="0"/>
                  </a:cubicBezTo>
                  <a:cubicBezTo>
                    <a:pt x="8471" y="0"/>
                    <a:pt x="5929" y="847"/>
                    <a:pt x="4659" y="1694"/>
                  </a:cubicBezTo>
                  <a:cubicBezTo>
                    <a:pt x="2965" y="2541"/>
                    <a:pt x="1694" y="4235"/>
                    <a:pt x="847" y="5929"/>
                  </a:cubicBezTo>
                  <a:cubicBezTo>
                    <a:pt x="0" y="7200"/>
                    <a:pt x="0" y="9318"/>
                    <a:pt x="0" y="11012"/>
                  </a:cubicBezTo>
                  <a:cubicBezTo>
                    <a:pt x="0" y="13553"/>
                    <a:pt x="0" y="15247"/>
                    <a:pt x="1271" y="16518"/>
                  </a:cubicBezTo>
                  <a:cubicBezTo>
                    <a:pt x="2117" y="18212"/>
                    <a:pt x="3812" y="19483"/>
                    <a:pt x="5506" y="20330"/>
                  </a:cubicBezTo>
                  <a:cubicBezTo>
                    <a:pt x="7200" y="21177"/>
                    <a:pt x="9318" y="21600"/>
                    <a:pt x="11012" y="21177"/>
                  </a:cubicBezTo>
                  <a:cubicBezTo>
                    <a:pt x="12706" y="21177"/>
                    <a:pt x="13976" y="20753"/>
                    <a:pt x="15671" y="19906"/>
                  </a:cubicBezTo>
                  <a:cubicBezTo>
                    <a:pt x="16941" y="19059"/>
                    <a:pt x="18212" y="17788"/>
                    <a:pt x="19059" y="16518"/>
                  </a:cubicBezTo>
                  <a:cubicBezTo>
                    <a:pt x="19906" y="15671"/>
                    <a:pt x="20330" y="14823"/>
                    <a:pt x="20753" y="13976"/>
                  </a:cubicBezTo>
                  <a:cubicBezTo>
                    <a:pt x="21177" y="12706"/>
                    <a:pt x="21600" y="11435"/>
                    <a:pt x="21600" y="10165"/>
                  </a:cubicBezTo>
                  <a:cubicBezTo>
                    <a:pt x="21600" y="8047"/>
                    <a:pt x="20753" y="6777"/>
                    <a:pt x="19483"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31" name="Google Shape;831;p45"/>
            <p:cNvSpPr/>
            <p:nvPr/>
          </p:nvSpPr>
          <p:spPr>
            <a:xfrm>
              <a:off x="2908087" y="249843"/>
              <a:ext cx="154173" cy="154173"/>
            </a:xfrm>
            <a:custGeom>
              <a:avLst/>
              <a:gdLst/>
              <a:ahLst/>
              <a:cxnLst/>
              <a:rect l="l" t="t" r="r" b="b"/>
              <a:pathLst>
                <a:path w="21327" h="21327" extrusionOk="0">
                  <a:moveTo>
                    <a:pt x="16551" y="1790"/>
                  </a:moveTo>
                  <a:cubicBezTo>
                    <a:pt x="14970" y="736"/>
                    <a:pt x="13390" y="209"/>
                    <a:pt x="11458" y="34"/>
                  </a:cubicBezTo>
                  <a:cubicBezTo>
                    <a:pt x="9527" y="-142"/>
                    <a:pt x="7770" y="385"/>
                    <a:pt x="6014" y="1087"/>
                  </a:cubicBezTo>
                  <a:cubicBezTo>
                    <a:pt x="4258" y="1965"/>
                    <a:pt x="2853" y="3019"/>
                    <a:pt x="1800" y="4775"/>
                  </a:cubicBezTo>
                  <a:cubicBezTo>
                    <a:pt x="746" y="6531"/>
                    <a:pt x="219" y="8112"/>
                    <a:pt x="44" y="9868"/>
                  </a:cubicBezTo>
                  <a:cubicBezTo>
                    <a:pt x="-132" y="11799"/>
                    <a:pt x="219" y="13556"/>
                    <a:pt x="1097" y="15312"/>
                  </a:cubicBezTo>
                  <a:cubicBezTo>
                    <a:pt x="1800" y="17068"/>
                    <a:pt x="3029" y="18473"/>
                    <a:pt x="4785" y="19526"/>
                  </a:cubicBezTo>
                  <a:cubicBezTo>
                    <a:pt x="6366" y="20580"/>
                    <a:pt x="7946" y="21107"/>
                    <a:pt x="9878" y="21282"/>
                  </a:cubicBezTo>
                  <a:cubicBezTo>
                    <a:pt x="11634" y="21458"/>
                    <a:pt x="13566" y="21107"/>
                    <a:pt x="15322" y="20229"/>
                  </a:cubicBezTo>
                  <a:cubicBezTo>
                    <a:pt x="16902" y="19526"/>
                    <a:pt x="18483" y="18297"/>
                    <a:pt x="19536" y="16541"/>
                  </a:cubicBezTo>
                  <a:cubicBezTo>
                    <a:pt x="20590" y="14960"/>
                    <a:pt x="21117" y="13380"/>
                    <a:pt x="21292" y="11448"/>
                  </a:cubicBezTo>
                  <a:cubicBezTo>
                    <a:pt x="21468" y="9692"/>
                    <a:pt x="20941" y="7760"/>
                    <a:pt x="20239" y="6004"/>
                  </a:cubicBezTo>
                  <a:cubicBezTo>
                    <a:pt x="19185" y="4248"/>
                    <a:pt x="17956" y="3019"/>
                    <a:pt x="16551" y="1790"/>
                  </a:cubicBezTo>
                  <a:close/>
                  <a:moveTo>
                    <a:pt x="18834" y="11975"/>
                  </a:moveTo>
                  <a:cubicBezTo>
                    <a:pt x="18658" y="13556"/>
                    <a:pt x="18307" y="14609"/>
                    <a:pt x="17253" y="15663"/>
                  </a:cubicBezTo>
                  <a:cubicBezTo>
                    <a:pt x="16375" y="17068"/>
                    <a:pt x="15322" y="17770"/>
                    <a:pt x="14092" y="18297"/>
                  </a:cubicBezTo>
                  <a:cubicBezTo>
                    <a:pt x="12688" y="18824"/>
                    <a:pt x="11458" y="18999"/>
                    <a:pt x="9878" y="18824"/>
                  </a:cubicBezTo>
                  <a:cubicBezTo>
                    <a:pt x="8473" y="18648"/>
                    <a:pt x="7244" y="18297"/>
                    <a:pt x="6190" y="17243"/>
                  </a:cubicBezTo>
                  <a:cubicBezTo>
                    <a:pt x="5136" y="16541"/>
                    <a:pt x="4258" y="15312"/>
                    <a:pt x="3731" y="13907"/>
                  </a:cubicBezTo>
                  <a:cubicBezTo>
                    <a:pt x="3205" y="12502"/>
                    <a:pt x="3029" y="11448"/>
                    <a:pt x="3205" y="9868"/>
                  </a:cubicBezTo>
                  <a:cubicBezTo>
                    <a:pt x="3380" y="8287"/>
                    <a:pt x="3731" y="7234"/>
                    <a:pt x="4785" y="6180"/>
                  </a:cubicBezTo>
                  <a:cubicBezTo>
                    <a:pt x="5663" y="5126"/>
                    <a:pt x="6717" y="4073"/>
                    <a:pt x="7946" y="3546"/>
                  </a:cubicBezTo>
                  <a:cubicBezTo>
                    <a:pt x="9351" y="3019"/>
                    <a:pt x="10580" y="3019"/>
                    <a:pt x="12161" y="3195"/>
                  </a:cubicBezTo>
                  <a:cubicBezTo>
                    <a:pt x="13566" y="3195"/>
                    <a:pt x="14795" y="3721"/>
                    <a:pt x="15849" y="4775"/>
                  </a:cubicBezTo>
                  <a:cubicBezTo>
                    <a:pt x="16902" y="5477"/>
                    <a:pt x="17780" y="6707"/>
                    <a:pt x="18307" y="7936"/>
                  </a:cubicBezTo>
                  <a:cubicBezTo>
                    <a:pt x="18834" y="9341"/>
                    <a:pt x="19009" y="10570"/>
                    <a:pt x="18834" y="11975"/>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32" name="Google Shape;832;p45"/>
            <p:cNvSpPr/>
            <p:nvPr/>
          </p:nvSpPr>
          <p:spPr>
            <a:xfrm>
              <a:off x="2930780" y="272181"/>
              <a:ext cx="113937" cy="114221"/>
            </a:xfrm>
            <a:custGeom>
              <a:avLst/>
              <a:gdLst/>
              <a:ahLst/>
              <a:cxnLst/>
              <a:rect l="l" t="t" r="r" b="b"/>
              <a:pathLst>
                <a:path w="21303" h="21356" extrusionOk="0">
                  <a:moveTo>
                    <a:pt x="17180" y="2279"/>
                  </a:move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2"/>
                    <a:pt x="801" y="14621"/>
                  </a:cubicBezTo>
                  <a:cubicBezTo>
                    <a:pt x="1513" y="16758"/>
                    <a:pt x="2700" y="18182"/>
                    <a:pt x="4125" y="19131"/>
                  </a:cubicBezTo>
                  <a:cubicBezTo>
                    <a:pt x="5549" y="20318"/>
                    <a:pt x="7448" y="21030"/>
                    <a:pt x="9109" y="21268"/>
                  </a:cubicBezTo>
                  <a:cubicBezTo>
                    <a:pt x="11245" y="21505"/>
                    <a:pt x="12907" y="21268"/>
                    <a:pt x="14806" y="20556"/>
                  </a:cubicBezTo>
                  <a:cubicBezTo>
                    <a:pt x="16705" y="19843"/>
                    <a:pt x="17892" y="18657"/>
                    <a:pt x="19078" y="16995"/>
                  </a:cubicBezTo>
                  <a:cubicBezTo>
                    <a:pt x="20265" y="15571"/>
                    <a:pt x="20977" y="13909"/>
                    <a:pt x="21215" y="12010"/>
                  </a:cubicBezTo>
                  <a:cubicBezTo>
                    <a:pt x="21452" y="10112"/>
                    <a:pt x="21215" y="8450"/>
                    <a:pt x="20503" y="6551"/>
                  </a:cubicBezTo>
                  <a:cubicBezTo>
                    <a:pt x="19791" y="4890"/>
                    <a:pt x="18841" y="3228"/>
                    <a:pt x="17180" y="2279"/>
                  </a:cubicBezTo>
                  <a:close/>
                  <a:moveTo>
                    <a:pt x="17654" y="14859"/>
                  </a:moveTo>
                  <a:cubicBezTo>
                    <a:pt x="16942" y="16046"/>
                    <a:pt x="15993" y="16995"/>
                    <a:pt x="15281" y="17707"/>
                  </a:cubicBezTo>
                  <a:cubicBezTo>
                    <a:pt x="14094" y="18419"/>
                    <a:pt x="13144" y="18657"/>
                    <a:pt x="11958" y="18657"/>
                  </a:cubicBezTo>
                  <a:cubicBezTo>
                    <a:pt x="10771" y="18894"/>
                    <a:pt x="9584" y="18657"/>
                    <a:pt x="8160" y="17944"/>
                  </a:cubicBezTo>
                  <a:cubicBezTo>
                    <a:pt x="6736" y="17232"/>
                    <a:pt x="6023" y="16758"/>
                    <a:pt x="5311" y="15571"/>
                  </a:cubicBezTo>
                  <a:cubicBezTo>
                    <a:pt x="4362" y="14621"/>
                    <a:pt x="4362" y="13435"/>
                    <a:pt x="4362" y="11773"/>
                  </a:cubicBezTo>
                  <a:cubicBezTo>
                    <a:pt x="4362" y="10586"/>
                    <a:pt x="4362" y="9399"/>
                    <a:pt x="5074" y="8450"/>
                  </a:cubicBezTo>
                  <a:cubicBezTo>
                    <a:pt x="5786" y="7263"/>
                    <a:pt x="6261" y="6314"/>
                    <a:pt x="7448" y="5602"/>
                  </a:cubicBezTo>
                  <a:cubicBezTo>
                    <a:pt x="8397" y="4890"/>
                    <a:pt x="9821" y="4415"/>
                    <a:pt x="11245" y="4415"/>
                  </a:cubicBezTo>
                  <a:cubicBezTo>
                    <a:pt x="12432" y="4415"/>
                    <a:pt x="13619" y="4652"/>
                    <a:pt x="15043" y="5364"/>
                  </a:cubicBezTo>
                  <a:cubicBezTo>
                    <a:pt x="15993" y="6076"/>
                    <a:pt x="16942" y="6551"/>
                    <a:pt x="17417" y="7738"/>
                  </a:cubicBezTo>
                  <a:cubicBezTo>
                    <a:pt x="18366" y="8925"/>
                    <a:pt x="18604" y="9874"/>
                    <a:pt x="18604" y="11061"/>
                  </a:cubicBezTo>
                  <a:cubicBezTo>
                    <a:pt x="18604" y="12722"/>
                    <a:pt x="18129" y="13672"/>
                    <a:pt x="17654" y="14859"/>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33" name="Google Shape;833;p45"/>
            <p:cNvSpPr/>
            <p:nvPr/>
          </p:nvSpPr>
          <p:spPr>
            <a:xfrm>
              <a:off x="2952837" y="295791"/>
              <a:ext cx="76171" cy="76508"/>
            </a:xfrm>
            <a:custGeom>
              <a:avLst/>
              <a:gdLst/>
              <a:ahLst/>
              <a:cxnLst/>
              <a:rect l="l" t="t" r="r" b="b"/>
              <a:pathLst>
                <a:path w="21600" h="21340" extrusionOk="0">
                  <a:moveTo>
                    <a:pt x="16200" y="1416"/>
                  </a:move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4"/>
                  </a:cubicBezTo>
                  <a:cubicBezTo>
                    <a:pt x="7560" y="20892"/>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9080" y="3187"/>
                    <a:pt x="17640" y="2125"/>
                    <a:pt x="16200" y="141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34" name="Google Shape;834;p45"/>
            <p:cNvSpPr/>
            <p:nvPr/>
          </p:nvSpPr>
          <p:spPr>
            <a:xfrm>
              <a:off x="1613205" y="270155"/>
              <a:ext cx="154173" cy="154173"/>
            </a:xfrm>
            <a:custGeom>
              <a:avLst/>
              <a:gdLst/>
              <a:ahLst/>
              <a:cxnLst/>
              <a:rect l="l" t="t" r="r" b="b"/>
              <a:pathLst>
                <a:path w="21327" h="21327" extrusionOk="0">
                  <a:moveTo>
                    <a:pt x="16551" y="1790"/>
                  </a:moveTo>
                  <a:cubicBezTo>
                    <a:pt x="14970" y="736"/>
                    <a:pt x="13390" y="209"/>
                    <a:pt x="11458" y="34"/>
                  </a:cubicBezTo>
                  <a:cubicBezTo>
                    <a:pt x="9527" y="-142"/>
                    <a:pt x="7770" y="385"/>
                    <a:pt x="6014" y="1087"/>
                  </a:cubicBezTo>
                  <a:cubicBezTo>
                    <a:pt x="4258" y="1965"/>
                    <a:pt x="2853" y="3019"/>
                    <a:pt x="1800" y="4775"/>
                  </a:cubicBezTo>
                  <a:cubicBezTo>
                    <a:pt x="746" y="6356"/>
                    <a:pt x="219" y="8112"/>
                    <a:pt x="44" y="9868"/>
                  </a:cubicBezTo>
                  <a:cubicBezTo>
                    <a:pt x="-132" y="11799"/>
                    <a:pt x="219" y="13556"/>
                    <a:pt x="1097" y="15312"/>
                  </a:cubicBezTo>
                  <a:cubicBezTo>
                    <a:pt x="1800" y="17068"/>
                    <a:pt x="3029" y="18473"/>
                    <a:pt x="4785" y="19526"/>
                  </a:cubicBezTo>
                  <a:cubicBezTo>
                    <a:pt x="6366" y="20580"/>
                    <a:pt x="7946" y="21107"/>
                    <a:pt x="9878" y="21282"/>
                  </a:cubicBezTo>
                  <a:cubicBezTo>
                    <a:pt x="11634" y="21458"/>
                    <a:pt x="13566" y="21107"/>
                    <a:pt x="15322" y="20229"/>
                  </a:cubicBezTo>
                  <a:cubicBezTo>
                    <a:pt x="16902" y="19526"/>
                    <a:pt x="18483" y="18297"/>
                    <a:pt x="19536" y="16541"/>
                  </a:cubicBezTo>
                  <a:cubicBezTo>
                    <a:pt x="20590" y="14785"/>
                    <a:pt x="21117" y="13380"/>
                    <a:pt x="21292" y="11448"/>
                  </a:cubicBezTo>
                  <a:cubicBezTo>
                    <a:pt x="21468" y="9692"/>
                    <a:pt x="20941" y="7760"/>
                    <a:pt x="20239" y="6004"/>
                  </a:cubicBezTo>
                  <a:cubicBezTo>
                    <a:pt x="19185" y="4073"/>
                    <a:pt x="17956" y="2843"/>
                    <a:pt x="16551" y="1790"/>
                  </a:cubicBezTo>
                  <a:close/>
                  <a:moveTo>
                    <a:pt x="18834" y="11799"/>
                  </a:moveTo>
                  <a:cubicBezTo>
                    <a:pt x="18658" y="13380"/>
                    <a:pt x="18307" y="14434"/>
                    <a:pt x="17253" y="15487"/>
                  </a:cubicBezTo>
                  <a:cubicBezTo>
                    <a:pt x="16375" y="16892"/>
                    <a:pt x="15322" y="17595"/>
                    <a:pt x="14092" y="18121"/>
                  </a:cubicBezTo>
                  <a:cubicBezTo>
                    <a:pt x="12688" y="18648"/>
                    <a:pt x="11458" y="18824"/>
                    <a:pt x="9878" y="18648"/>
                  </a:cubicBezTo>
                  <a:cubicBezTo>
                    <a:pt x="8473" y="18473"/>
                    <a:pt x="7244" y="18121"/>
                    <a:pt x="6190" y="17068"/>
                  </a:cubicBezTo>
                  <a:cubicBezTo>
                    <a:pt x="5136" y="16365"/>
                    <a:pt x="4258" y="15136"/>
                    <a:pt x="3731" y="13731"/>
                  </a:cubicBezTo>
                  <a:cubicBezTo>
                    <a:pt x="3205" y="12326"/>
                    <a:pt x="3029" y="11273"/>
                    <a:pt x="3205" y="9692"/>
                  </a:cubicBezTo>
                  <a:cubicBezTo>
                    <a:pt x="3380" y="8112"/>
                    <a:pt x="3731" y="7058"/>
                    <a:pt x="4785" y="6004"/>
                  </a:cubicBezTo>
                  <a:cubicBezTo>
                    <a:pt x="5663" y="4951"/>
                    <a:pt x="6717" y="3897"/>
                    <a:pt x="7946" y="3370"/>
                  </a:cubicBezTo>
                  <a:cubicBezTo>
                    <a:pt x="9351" y="2843"/>
                    <a:pt x="10580" y="2843"/>
                    <a:pt x="12161" y="3019"/>
                  </a:cubicBezTo>
                  <a:cubicBezTo>
                    <a:pt x="13566" y="3019"/>
                    <a:pt x="14795" y="3546"/>
                    <a:pt x="15849" y="4599"/>
                  </a:cubicBezTo>
                  <a:cubicBezTo>
                    <a:pt x="16902" y="5302"/>
                    <a:pt x="17780" y="6531"/>
                    <a:pt x="18307" y="7760"/>
                  </a:cubicBezTo>
                  <a:cubicBezTo>
                    <a:pt x="18834" y="9165"/>
                    <a:pt x="19009" y="10570"/>
                    <a:pt x="18834" y="1179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35" name="Google Shape;835;p45"/>
            <p:cNvSpPr/>
            <p:nvPr/>
          </p:nvSpPr>
          <p:spPr>
            <a:xfrm>
              <a:off x="1635899" y="292493"/>
              <a:ext cx="113937" cy="114221"/>
            </a:xfrm>
            <a:custGeom>
              <a:avLst/>
              <a:gdLst/>
              <a:ahLst/>
              <a:cxnLst/>
              <a:rect l="l" t="t" r="r" b="b"/>
              <a:pathLst>
                <a:path w="21303" h="21356" extrusionOk="0">
                  <a:moveTo>
                    <a:pt x="17180" y="2279"/>
                  </a:move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2"/>
                    <a:pt x="801" y="14621"/>
                  </a:cubicBezTo>
                  <a:cubicBezTo>
                    <a:pt x="1513" y="16758"/>
                    <a:pt x="2700" y="18182"/>
                    <a:pt x="4125" y="19131"/>
                  </a:cubicBezTo>
                  <a:cubicBezTo>
                    <a:pt x="5549" y="20318"/>
                    <a:pt x="7448" y="21030"/>
                    <a:pt x="9109" y="21268"/>
                  </a:cubicBezTo>
                  <a:cubicBezTo>
                    <a:pt x="11245" y="21505"/>
                    <a:pt x="12907" y="21268"/>
                    <a:pt x="14806" y="20556"/>
                  </a:cubicBezTo>
                  <a:cubicBezTo>
                    <a:pt x="16705" y="19843"/>
                    <a:pt x="17892" y="18657"/>
                    <a:pt x="19078" y="16995"/>
                  </a:cubicBezTo>
                  <a:cubicBezTo>
                    <a:pt x="20265" y="15571"/>
                    <a:pt x="20977" y="13909"/>
                    <a:pt x="21215" y="12010"/>
                  </a:cubicBezTo>
                  <a:cubicBezTo>
                    <a:pt x="21452" y="10112"/>
                    <a:pt x="21215" y="8450"/>
                    <a:pt x="20503" y="6551"/>
                  </a:cubicBezTo>
                  <a:cubicBezTo>
                    <a:pt x="19791" y="4652"/>
                    <a:pt x="18841" y="3228"/>
                    <a:pt x="17180" y="2279"/>
                  </a:cubicBezTo>
                  <a:close/>
                  <a:moveTo>
                    <a:pt x="17654" y="14621"/>
                  </a:moveTo>
                  <a:cubicBezTo>
                    <a:pt x="16942" y="15808"/>
                    <a:pt x="15993" y="16758"/>
                    <a:pt x="15281" y="17470"/>
                  </a:cubicBezTo>
                  <a:cubicBezTo>
                    <a:pt x="14094" y="18182"/>
                    <a:pt x="13144" y="18419"/>
                    <a:pt x="11958" y="18419"/>
                  </a:cubicBezTo>
                  <a:cubicBezTo>
                    <a:pt x="10771" y="18657"/>
                    <a:pt x="9584" y="18419"/>
                    <a:pt x="8160" y="17707"/>
                  </a:cubicBezTo>
                  <a:cubicBezTo>
                    <a:pt x="6736" y="16995"/>
                    <a:pt x="6023" y="16520"/>
                    <a:pt x="5311" y="15334"/>
                  </a:cubicBezTo>
                  <a:cubicBezTo>
                    <a:pt x="4362" y="14384"/>
                    <a:pt x="4362" y="13197"/>
                    <a:pt x="4362" y="11536"/>
                  </a:cubicBezTo>
                  <a:cubicBezTo>
                    <a:pt x="4362" y="10349"/>
                    <a:pt x="4362" y="9162"/>
                    <a:pt x="5074" y="8213"/>
                  </a:cubicBezTo>
                  <a:cubicBezTo>
                    <a:pt x="5786" y="7026"/>
                    <a:pt x="6261" y="6076"/>
                    <a:pt x="7448" y="5364"/>
                  </a:cubicBezTo>
                  <a:cubicBezTo>
                    <a:pt x="8397" y="4652"/>
                    <a:pt x="9821" y="4178"/>
                    <a:pt x="11245" y="4178"/>
                  </a:cubicBezTo>
                  <a:cubicBezTo>
                    <a:pt x="12432" y="4178"/>
                    <a:pt x="13619" y="4415"/>
                    <a:pt x="15043" y="5127"/>
                  </a:cubicBezTo>
                  <a:cubicBezTo>
                    <a:pt x="15993" y="5839"/>
                    <a:pt x="16942" y="6314"/>
                    <a:pt x="17417" y="7501"/>
                  </a:cubicBezTo>
                  <a:cubicBezTo>
                    <a:pt x="18366" y="8687"/>
                    <a:pt x="18604" y="9637"/>
                    <a:pt x="18604" y="10824"/>
                  </a:cubicBezTo>
                  <a:cubicBezTo>
                    <a:pt x="18604" y="12485"/>
                    <a:pt x="18129" y="13435"/>
                    <a:pt x="17654" y="14621"/>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36" name="Google Shape;836;p45"/>
            <p:cNvSpPr/>
            <p:nvPr/>
          </p:nvSpPr>
          <p:spPr>
            <a:xfrm>
              <a:off x="1657955" y="314834"/>
              <a:ext cx="76171" cy="76508"/>
            </a:xfrm>
            <a:custGeom>
              <a:avLst/>
              <a:gdLst/>
              <a:ahLst/>
              <a:cxnLst/>
              <a:rect l="l" t="t" r="r" b="b"/>
              <a:pathLst>
                <a:path w="21600" h="21340" extrusionOk="0">
                  <a:moveTo>
                    <a:pt x="16200" y="1416"/>
                  </a:move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4"/>
                  </a:cubicBezTo>
                  <a:cubicBezTo>
                    <a:pt x="7560" y="20892"/>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9080" y="3187"/>
                    <a:pt x="17640" y="2479"/>
                    <a:pt x="16200" y="141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37" name="Google Shape;837;p45"/>
            <p:cNvSpPr/>
            <p:nvPr/>
          </p:nvSpPr>
          <p:spPr>
            <a:xfrm>
              <a:off x="1920741" y="210735"/>
              <a:ext cx="571272" cy="33008"/>
            </a:xfrm>
            <a:custGeom>
              <a:avLst/>
              <a:gdLst/>
              <a:ahLst/>
              <a:cxnLst/>
              <a:rect l="l" t="t" r="r" b="b"/>
              <a:pathLst>
                <a:path w="21600" h="21600" extrusionOk="0">
                  <a:moveTo>
                    <a:pt x="1152" y="21600"/>
                  </a:moveTo>
                  <a:lnTo>
                    <a:pt x="20544" y="21600"/>
                  </a:lnTo>
                  <a:cubicBezTo>
                    <a:pt x="21168" y="21600"/>
                    <a:pt x="21600" y="11631"/>
                    <a:pt x="21600" y="830"/>
                  </a:cubicBezTo>
                  <a:cubicBezTo>
                    <a:pt x="21600" y="830"/>
                    <a:pt x="21600" y="830"/>
                    <a:pt x="21600" y="0"/>
                  </a:cubicBezTo>
                  <a:lnTo>
                    <a:pt x="0" y="0"/>
                  </a:lnTo>
                  <a:cubicBezTo>
                    <a:pt x="0" y="0"/>
                    <a:pt x="0" y="0"/>
                    <a:pt x="0" y="830"/>
                  </a:cubicBezTo>
                  <a:cubicBezTo>
                    <a:pt x="0" y="13292"/>
                    <a:pt x="480" y="21600"/>
                    <a:pt x="1152"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38" name="Google Shape;838;p45"/>
            <p:cNvSpPr/>
            <p:nvPr/>
          </p:nvSpPr>
          <p:spPr>
            <a:xfrm>
              <a:off x="1922010" y="181537"/>
              <a:ext cx="571272" cy="30469"/>
            </a:xfrm>
            <a:custGeom>
              <a:avLst/>
              <a:gdLst/>
              <a:ahLst/>
              <a:cxnLst/>
              <a:rect l="l" t="t" r="r" b="b"/>
              <a:pathLst>
                <a:path w="21600" h="21600" extrusionOk="0">
                  <a:moveTo>
                    <a:pt x="20496" y="0"/>
                  </a:moveTo>
                  <a:lnTo>
                    <a:pt x="1104" y="0"/>
                  </a:lnTo>
                  <a:cubicBezTo>
                    <a:pt x="480" y="0"/>
                    <a:pt x="0" y="9000"/>
                    <a:pt x="0" y="21600"/>
                  </a:cubicBezTo>
                  <a:lnTo>
                    <a:pt x="21600" y="21600"/>
                  </a:lnTo>
                  <a:cubicBezTo>
                    <a:pt x="21552" y="8100"/>
                    <a:pt x="21072" y="0"/>
                    <a:pt x="20496" y="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sp>
        <p:nvSpPr>
          <p:cNvPr id="839" name="Google Shape;839;p45"/>
          <p:cNvSpPr>
            <a:spLocks noGrp="1"/>
          </p:cNvSpPr>
          <p:nvPr>
            <p:ph type="pic" idx="2"/>
          </p:nvPr>
        </p:nvSpPr>
        <p:spPr>
          <a:xfrm>
            <a:off x="1857549" y="2549211"/>
            <a:ext cx="4054759" cy="7509189"/>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6_Highlight Layout 5 3">
  <p:cSld name="16_Highlight Layout 5 3">
    <p:spTree>
      <p:nvGrpSpPr>
        <p:cNvPr id="1" name="Shape 840"/>
        <p:cNvGrpSpPr/>
        <p:nvPr/>
      </p:nvGrpSpPr>
      <p:grpSpPr>
        <a:xfrm>
          <a:off x="0" y="0"/>
          <a:ext cx="0" cy="0"/>
          <a:chOff x="0" y="0"/>
          <a:chExt cx="0" cy="0"/>
        </a:xfrm>
      </p:grpSpPr>
      <p:grpSp>
        <p:nvGrpSpPr>
          <p:cNvPr id="841" name="Google Shape;841;p46"/>
          <p:cNvGrpSpPr/>
          <p:nvPr/>
        </p:nvGrpSpPr>
        <p:grpSpPr>
          <a:xfrm>
            <a:off x="3199121" y="2441448"/>
            <a:ext cx="4417832" cy="7616954"/>
            <a:chOff x="0" y="0"/>
            <a:chExt cx="4417831" cy="7616953"/>
          </a:xfrm>
        </p:grpSpPr>
        <p:sp>
          <p:nvSpPr>
            <p:cNvPr id="842" name="Google Shape;842;p46"/>
            <p:cNvSpPr/>
            <p:nvPr/>
          </p:nvSpPr>
          <p:spPr>
            <a:xfrm>
              <a:off x="0" y="1148890"/>
              <a:ext cx="40625" cy="328799"/>
            </a:xfrm>
            <a:custGeom>
              <a:avLst/>
              <a:gdLst/>
              <a:ahLst/>
              <a:cxnLst/>
              <a:rect l="l" t="t" r="r" b="b"/>
              <a:pathLst>
                <a:path w="21600" h="21600" extrusionOk="0">
                  <a:moveTo>
                    <a:pt x="14175" y="0"/>
                  </a:moveTo>
                  <a:cubicBezTo>
                    <a:pt x="6075" y="0"/>
                    <a:pt x="0" y="667"/>
                    <a:pt x="0" y="1668"/>
                  </a:cubicBezTo>
                  <a:lnTo>
                    <a:pt x="0" y="19932"/>
                  </a:lnTo>
                  <a:cubicBezTo>
                    <a:pt x="0" y="20933"/>
                    <a:pt x="6075" y="21600"/>
                    <a:pt x="14175" y="21600"/>
                  </a:cubicBezTo>
                  <a:lnTo>
                    <a:pt x="21600" y="21600"/>
                  </a:lnTo>
                  <a:lnTo>
                    <a:pt x="21600" y="0"/>
                  </a:lnTo>
                  <a:lnTo>
                    <a:pt x="14175"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43" name="Google Shape;843;p46"/>
            <p:cNvSpPr/>
            <p:nvPr/>
          </p:nvSpPr>
          <p:spPr>
            <a:xfrm>
              <a:off x="0" y="1878848"/>
              <a:ext cx="39355" cy="623322"/>
            </a:xfrm>
            <a:custGeom>
              <a:avLst/>
              <a:gdLst/>
              <a:ahLst/>
              <a:cxnLst/>
              <a:rect l="l" t="t" r="r" b="b"/>
              <a:pathLst>
                <a:path w="21600" h="21600" extrusionOk="0">
                  <a:moveTo>
                    <a:pt x="14632" y="44"/>
                  </a:moveTo>
                  <a:cubicBezTo>
                    <a:pt x="6271" y="44"/>
                    <a:pt x="0" y="440"/>
                    <a:pt x="0" y="924"/>
                  </a:cubicBezTo>
                  <a:lnTo>
                    <a:pt x="0" y="20720"/>
                  </a:lnTo>
                  <a:cubicBezTo>
                    <a:pt x="0" y="21292"/>
                    <a:pt x="6271" y="21600"/>
                    <a:pt x="14632" y="21600"/>
                  </a:cubicBezTo>
                  <a:lnTo>
                    <a:pt x="21600" y="21600"/>
                  </a:lnTo>
                  <a:lnTo>
                    <a:pt x="21600" y="0"/>
                  </a:lnTo>
                  <a:lnTo>
                    <a:pt x="14632"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44" name="Google Shape;844;p46"/>
            <p:cNvSpPr/>
            <p:nvPr/>
          </p:nvSpPr>
          <p:spPr>
            <a:xfrm>
              <a:off x="0" y="2671011"/>
              <a:ext cx="40625" cy="606818"/>
            </a:xfrm>
            <a:custGeom>
              <a:avLst/>
              <a:gdLst/>
              <a:ahLst/>
              <a:cxnLst/>
              <a:rect l="l" t="t" r="r" b="b"/>
              <a:pathLst>
                <a:path w="21600" h="21600" extrusionOk="0">
                  <a:moveTo>
                    <a:pt x="14175" y="45"/>
                  </a:moveTo>
                  <a:cubicBezTo>
                    <a:pt x="6075" y="45"/>
                    <a:pt x="0" y="452"/>
                    <a:pt x="0" y="949"/>
                  </a:cubicBezTo>
                  <a:lnTo>
                    <a:pt x="0" y="20696"/>
                  </a:lnTo>
                  <a:cubicBezTo>
                    <a:pt x="0" y="21284"/>
                    <a:pt x="6075" y="21600"/>
                    <a:pt x="14175" y="21600"/>
                  </a:cubicBezTo>
                  <a:lnTo>
                    <a:pt x="21600" y="21600"/>
                  </a:lnTo>
                  <a:lnTo>
                    <a:pt x="21600" y="0"/>
                  </a:lnTo>
                  <a:lnTo>
                    <a:pt x="14175"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45" name="Google Shape;845;p46"/>
            <p:cNvSpPr/>
            <p:nvPr/>
          </p:nvSpPr>
          <p:spPr>
            <a:xfrm>
              <a:off x="4365781" y="2007066"/>
              <a:ext cx="52050" cy="1079069"/>
            </a:xfrm>
            <a:custGeom>
              <a:avLst/>
              <a:gdLst/>
              <a:ahLst/>
              <a:cxnLst/>
              <a:rect l="l" t="t" r="r" b="b"/>
              <a:pathLst>
                <a:path w="21600" h="21600" extrusionOk="0">
                  <a:moveTo>
                    <a:pt x="10537" y="21575"/>
                  </a:moveTo>
                  <a:cubicBezTo>
                    <a:pt x="16332" y="21575"/>
                    <a:pt x="21600" y="21117"/>
                    <a:pt x="21600" y="20711"/>
                  </a:cubicBezTo>
                  <a:lnTo>
                    <a:pt x="21600" y="864"/>
                  </a:lnTo>
                  <a:cubicBezTo>
                    <a:pt x="21600" y="381"/>
                    <a:pt x="17385" y="0"/>
                    <a:pt x="10537" y="0"/>
                  </a:cubicBezTo>
                  <a:lnTo>
                    <a:pt x="0" y="0"/>
                  </a:lnTo>
                  <a:lnTo>
                    <a:pt x="0" y="21600"/>
                  </a:lnTo>
                  <a:lnTo>
                    <a:pt x="10537" y="2160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46" name="Google Shape;846;p46"/>
            <p:cNvSpPr/>
            <p:nvPr/>
          </p:nvSpPr>
          <p:spPr>
            <a:xfrm>
              <a:off x="4332776" y="3084865"/>
              <a:ext cx="33008" cy="453208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47" name="Google Shape;847;p46"/>
            <p:cNvSpPr/>
            <p:nvPr/>
          </p:nvSpPr>
          <p:spPr>
            <a:xfrm>
              <a:off x="39354" y="3277828"/>
              <a:ext cx="33008" cy="4339125"/>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48" name="Google Shape;848;p46"/>
            <p:cNvSpPr/>
            <p:nvPr/>
          </p:nvSpPr>
          <p:spPr>
            <a:xfrm>
              <a:off x="39354" y="2503438"/>
              <a:ext cx="33008" cy="168843"/>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49" name="Google Shape;849;p46"/>
            <p:cNvSpPr/>
            <p:nvPr/>
          </p:nvSpPr>
          <p:spPr>
            <a:xfrm>
              <a:off x="39354" y="1477688"/>
              <a:ext cx="33008" cy="402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0" name="Google Shape;850;p46"/>
            <p:cNvSpPr/>
            <p:nvPr/>
          </p:nvSpPr>
          <p:spPr>
            <a:xfrm>
              <a:off x="39354" y="0"/>
              <a:ext cx="4326429" cy="2005798"/>
            </a:xfrm>
            <a:custGeom>
              <a:avLst/>
              <a:gdLst/>
              <a:ahLst/>
              <a:cxnLst/>
              <a:rect l="l" t="t" r="r" b="b"/>
              <a:pathLst>
                <a:path w="21600" h="21600" extrusionOk="0">
                  <a:moveTo>
                    <a:pt x="171" y="7519"/>
                  </a:moveTo>
                  <a:cubicBezTo>
                    <a:pt x="171" y="5550"/>
                    <a:pt x="564" y="3787"/>
                    <a:pt x="1185" y="2543"/>
                  </a:cubicBezTo>
                  <a:cubicBezTo>
                    <a:pt x="1756" y="1189"/>
                    <a:pt x="2586" y="328"/>
                    <a:pt x="3499" y="328"/>
                  </a:cubicBezTo>
                  <a:lnTo>
                    <a:pt x="18108" y="328"/>
                  </a:lnTo>
                  <a:cubicBezTo>
                    <a:pt x="19027" y="328"/>
                    <a:pt x="19851" y="1176"/>
                    <a:pt x="20421" y="2543"/>
                  </a:cubicBezTo>
                  <a:cubicBezTo>
                    <a:pt x="21042" y="3773"/>
                    <a:pt x="21435" y="5550"/>
                    <a:pt x="21435" y="7519"/>
                  </a:cubicBezTo>
                  <a:lnTo>
                    <a:pt x="21435" y="21600"/>
                  </a:lnTo>
                  <a:lnTo>
                    <a:pt x="21600" y="21600"/>
                  </a:lnTo>
                  <a:lnTo>
                    <a:pt x="21600" y="6753"/>
                  </a:lnTo>
                  <a:cubicBezTo>
                    <a:pt x="21600" y="3021"/>
                    <a:pt x="20199" y="0"/>
                    <a:pt x="18469" y="0"/>
                  </a:cubicBezTo>
                  <a:lnTo>
                    <a:pt x="3131" y="0"/>
                  </a:lnTo>
                  <a:cubicBezTo>
                    <a:pt x="1401" y="0"/>
                    <a:pt x="0" y="3021"/>
                    <a:pt x="0" y="6753"/>
                  </a:cubicBezTo>
                  <a:lnTo>
                    <a:pt x="0" y="12372"/>
                  </a:lnTo>
                  <a:lnTo>
                    <a:pt x="165" y="12372"/>
                  </a:lnTo>
                  <a:lnTo>
                    <a:pt x="165" y="751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1" name="Google Shape;851;p46"/>
            <p:cNvSpPr/>
            <p:nvPr/>
          </p:nvSpPr>
          <p:spPr>
            <a:xfrm>
              <a:off x="39354" y="1148890"/>
              <a:ext cx="33008" cy="32879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2" name="Google Shape;852;p46"/>
            <p:cNvSpPr/>
            <p:nvPr/>
          </p:nvSpPr>
          <p:spPr>
            <a:xfrm>
              <a:off x="39354" y="1880117"/>
              <a:ext cx="33008"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3" name="Google Shape;853;p46"/>
            <p:cNvSpPr/>
            <p:nvPr/>
          </p:nvSpPr>
          <p:spPr>
            <a:xfrm>
              <a:off x="39354" y="2672280"/>
              <a:ext cx="33008" cy="60681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4" name="Google Shape;854;p46"/>
            <p:cNvSpPr/>
            <p:nvPr/>
          </p:nvSpPr>
          <p:spPr>
            <a:xfrm>
              <a:off x="4332776" y="2005797"/>
              <a:ext cx="33008" cy="107906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5" name="Google Shape;855;p46"/>
            <p:cNvSpPr/>
            <p:nvPr/>
          </p:nvSpPr>
          <p:spPr>
            <a:xfrm>
              <a:off x="276748" y="30467"/>
              <a:ext cx="3852910" cy="205659"/>
            </a:xfrm>
            <a:custGeom>
              <a:avLst/>
              <a:gdLst/>
              <a:ahLst/>
              <a:cxnLst/>
              <a:rect l="l" t="t" r="r" b="b"/>
              <a:pathLst>
                <a:path w="21600" h="21600" extrusionOk="0">
                  <a:moveTo>
                    <a:pt x="19223" y="4267"/>
                  </a:moveTo>
                  <a:cubicBezTo>
                    <a:pt x="20141" y="4267"/>
                    <a:pt x="20974" y="10800"/>
                    <a:pt x="21600" y="21600"/>
                  </a:cubicBezTo>
                  <a:cubicBezTo>
                    <a:pt x="20959" y="8400"/>
                    <a:pt x="20027" y="0"/>
                    <a:pt x="19002" y="0"/>
                  </a:cubicBezTo>
                  <a:lnTo>
                    <a:pt x="2598" y="0"/>
                  </a:lnTo>
                  <a:cubicBezTo>
                    <a:pt x="1566" y="0"/>
                    <a:pt x="641" y="8267"/>
                    <a:pt x="0" y="21600"/>
                  </a:cubicBezTo>
                  <a:cubicBezTo>
                    <a:pt x="626" y="10800"/>
                    <a:pt x="1459" y="4267"/>
                    <a:pt x="2377" y="4267"/>
                  </a:cubicBezTo>
                  <a:lnTo>
                    <a:pt x="19223" y="4267"/>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6" name="Google Shape;856;p46"/>
            <p:cNvSpPr/>
            <p:nvPr/>
          </p:nvSpPr>
          <p:spPr>
            <a:xfrm>
              <a:off x="4129657" y="236125"/>
              <a:ext cx="203120" cy="7380828"/>
            </a:xfrm>
            <a:custGeom>
              <a:avLst/>
              <a:gdLst/>
              <a:ahLst/>
              <a:cxnLst/>
              <a:rect l="l" t="t" r="r" b="b"/>
              <a:pathLst>
                <a:path w="21600" h="21600" extrusionOk="0">
                  <a:moveTo>
                    <a:pt x="20925" y="5179"/>
                  </a:moveTo>
                  <a:lnTo>
                    <a:pt x="21600" y="5179"/>
                  </a:lnTo>
                  <a:lnTo>
                    <a:pt x="21600" y="1352"/>
                  </a:lnTo>
                  <a:cubicBezTo>
                    <a:pt x="21600" y="817"/>
                    <a:pt x="13230" y="338"/>
                    <a:pt x="0" y="0"/>
                  </a:cubicBezTo>
                  <a:cubicBezTo>
                    <a:pt x="10800" y="327"/>
                    <a:pt x="17280" y="758"/>
                    <a:pt x="17280" y="1233"/>
                  </a:cubicBezTo>
                  <a:lnTo>
                    <a:pt x="17280" y="21600"/>
                  </a:lnTo>
                  <a:lnTo>
                    <a:pt x="21465" y="21600"/>
                  </a:lnTo>
                  <a:lnTo>
                    <a:pt x="21465" y="8337"/>
                  </a:lnTo>
                  <a:lnTo>
                    <a:pt x="20790" y="8337"/>
                  </a:lnTo>
                  <a:lnTo>
                    <a:pt x="20790" y="517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7" name="Google Shape;857;p46"/>
            <p:cNvSpPr/>
            <p:nvPr/>
          </p:nvSpPr>
          <p:spPr>
            <a:xfrm>
              <a:off x="72361" y="237395"/>
              <a:ext cx="203120" cy="1642724"/>
            </a:xfrm>
            <a:custGeom>
              <a:avLst/>
              <a:gdLst/>
              <a:ahLst/>
              <a:cxnLst/>
              <a:rect l="l" t="t" r="r" b="b"/>
              <a:pathLst>
                <a:path w="21600" h="21600" extrusionOk="0">
                  <a:moveTo>
                    <a:pt x="4320" y="5542"/>
                  </a:moveTo>
                  <a:cubicBezTo>
                    <a:pt x="4320" y="3405"/>
                    <a:pt x="10935" y="1469"/>
                    <a:pt x="21600" y="0"/>
                  </a:cubicBezTo>
                  <a:cubicBezTo>
                    <a:pt x="8370" y="1502"/>
                    <a:pt x="0" y="3672"/>
                    <a:pt x="0" y="6076"/>
                  </a:cubicBezTo>
                  <a:lnTo>
                    <a:pt x="0" y="11985"/>
                  </a:lnTo>
                  <a:lnTo>
                    <a:pt x="3510" y="11985"/>
                  </a:lnTo>
                  <a:lnTo>
                    <a:pt x="3510" y="16309"/>
                  </a:lnTo>
                  <a:lnTo>
                    <a:pt x="135" y="16309"/>
                  </a:lnTo>
                  <a:lnTo>
                    <a:pt x="135" y="21600"/>
                  </a:lnTo>
                  <a:lnTo>
                    <a:pt x="4320" y="21600"/>
                  </a:lnTo>
                  <a:lnTo>
                    <a:pt x="4320" y="5542"/>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8" name="Google Shape;858;p46"/>
            <p:cNvSpPr/>
            <p:nvPr/>
          </p:nvSpPr>
          <p:spPr>
            <a:xfrm>
              <a:off x="73630" y="2503438"/>
              <a:ext cx="39355" cy="5113515"/>
            </a:xfrm>
            <a:custGeom>
              <a:avLst/>
              <a:gdLst/>
              <a:ahLst/>
              <a:cxnLst/>
              <a:rect l="l" t="t" r="r" b="b"/>
              <a:pathLst>
                <a:path w="21600" h="21600" extrusionOk="0">
                  <a:moveTo>
                    <a:pt x="21600" y="0"/>
                  </a:moveTo>
                  <a:lnTo>
                    <a:pt x="0" y="0"/>
                  </a:lnTo>
                  <a:lnTo>
                    <a:pt x="0" y="713"/>
                  </a:lnTo>
                  <a:lnTo>
                    <a:pt x="18116" y="713"/>
                  </a:lnTo>
                  <a:lnTo>
                    <a:pt x="18116" y="3271"/>
                  </a:lnTo>
                  <a:lnTo>
                    <a:pt x="0" y="3271"/>
                  </a:lnTo>
                  <a:lnTo>
                    <a:pt x="0" y="21600"/>
                  </a:lnTo>
                  <a:lnTo>
                    <a:pt x="21600" y="2160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59" name="Google Shape;859;p46"/>
            <p:cNvSpPr/>
            <p:nvPr/>
          </p:nvSpPr>
          <p:spPr>
            <a:xfrm>
              <a:off x="73630" y="1148890"/>
              <a:ext cx="33008" cy="32879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0" name="Google Shape;860;p46"/>
            <p:cNvSpPr/>
            <p:nvPr/>
          </p:nvSpPr>
          <p:spPr>
            <a:xfrm>
              <a:off x="73630" y="1880117"/>
              <a:ext cx="39355"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1" name="Google Shape;861;p46"/>
            <p:cNvSpPr/>
            <p:nvPr/>
          </p:nvSpPr>
          <p:spPr>
            <a:xfrm>
              <a:off x="73630" y="2672280"/>
              <a:ext cx="33008" cy="60681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2" name="Google Shape;862;p46"/>
            <p:cNvSpPr/>
            <p:nvPr/>
          </p:nvSpPr>
          <p:spPr>
            <a:xfrm>
              <a:off x="4323251" y="2005797"/>
              <a:ext cx="12701" cy="107906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3" name="Google Shape;863;p46"/>
            <p:cNvSpPr/>
            <p:nvPr/>
          </p:nvSpPr>
          <p:spPr>
            <a:xfrm>
              <a:off x="112983" y="72361"/>
              <a:ext cx="4180439" cy="7544592"/>
            </a:xfrm>
            <a:custGeom>
              <a:avLst/>
              <a:gdLst/>
              <a:ahLst/>
              <a:cxnLst/>
              <a:rect l="l" t="t" r="r" b="b"/>
              <a:pathLst>
                <a:path w="21600" h="21600" extrusionOk="0">
                  <a:moveTo>
                    <a:pt x="0" y="5176"/>
                  </a:moveTo>
                  <a:lnTo>
                    <a:pt x="33" y="5176"/>
                  </a:lnTo>
                  <a:lnTo>
                    <a:pt x="33" y="1857"/>
                  </a:lnTo>
                  <a:cubicBezTo>
                    <a:pt x="33" y="1359"/>
                    <a:pt x="420" y="909"/>
                    <a:pt x="1030" y="596"/>
                  </a:cubicBezTo>
                  <a:cubicBezTo>
                    <a:pt x="1541" y="265"/>
                    <a:pt x="2302" y="58"/>
                    <a:pt x="3148" y="58"/>
                  </a:cubicBezTo>
                  <a:lnTo>
                    <a:pt x="18452" y="58"/>
                  </a:lnTo>
                  <a:cubicBezTo>
                    <a:pt x="19304" y="58"/>
                    <a:pt x="20072" y="269"/>
                    <a:pt x="20583" y="603"/>
                  </a:cubicBezTo>
                  <a:cubicBezTo>
                    <a:pt x="21187" y="916"/>
                    <a:pt x="21567" y="1363"/>
                    <a:pt x="21567" y="1857"/>
                  </a:cubicBezTo>
                  <a:lnTo>
                    <a:pt x="21567" y="21600"/>
                  </a:lnTo>
                  <a:lnTo>
                    <a:pt x="21600" y="21600"/>
                  </a:lnTo>
                  <a:lnTo>
                    <a:pt x="21600" y="1679"/>
                  </a:lnTo>
                  <a:cubicBezTo>
                    <a:pt x="21600" y="1214"/>
                    <a:pt x="21279" y="792"/>
                    <a:pt x="20760" y="472"/>
                  </a:cubicBezTo>
                  <a:cubicBezTo>
                    <a:pt x="20183" y="178"/>
                    <a:pt x="19416" y="0"/>
                    <a:pt x="18570" y="0"/>
                  </a:cubicBezTo>
                  <a:lnTo>
                    <a:pt x="3037" y="0"/>
                  </a:lnTo>
                  <a:cubicBezTo>
                    <a:pt x="2191" y="0"/>
                    <a:pt x="1423" y="178"/>
                    <a:pt x="846" y="472"/>
                  </a:cubicBezTo>
                  <a:cubicBezTo>
                    <a:pt x="321" y="792"/>
                    <a:pt x="7" y="1214"/>
                    <a:pt x="7" y="1679"/>
                  </a:cubicBezTo>
                  <a:lnTo>
                    <a:pt x="7" y="5176"/>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4" name="Google Shape;864;p46"/>
            <p:cNvSpPr/>
            <p:nvPr/>
          </p:nvSpPr>
          <p:spPr>
            <a:xfrm>
              <a:off x="109807" y="2503438"/>
              <a:ext cx="12701" cy="5113515"/>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5" name="Google Shape;865;p46"/>
            <p:cNvSpPr/>
            <p:nvPr/>
          </p:nvSpPr>
          <p:spPr>
            <a:xfrm>
              <a:off x="109807" y="1880117"/>
              <a:ext cx="12701"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6" name="Google Shape;866;p46"/>
            <p:cNvSpPr/>
            <p:nvPr/>
          </p:nvSpPr>
          <p:spPr>
            <a:xfrm>
              <a:off x="119332" y="280557"/>
              <a:ext cx="192964" cy="7336396"/>
            </a:xfrm>
            <a:custGeom>
              <a:avLst/>
              <a:gdLst/>
              <a:ahLst/>
              <a:cxnLst/>
              <a:rect l="l" t="t" r="r" b="b"/>
              <a:pathLst>
                <a:path w="21600" h="21600" extrusionOk="0">
                  <a:moveTo>
                    <a:pt x="6821" y="1047"/>
                  </a:moveTo>
                  <a:cubicBezTo>
                    <a:pt x="6821" y="647"/>
                    <a:pt x="12363" y="280"/>
                    <a:pt x="21600" y="0"/>
                  </a:cubicBezTo>
                  <a:cubicBezTo>
                    <a:pt x="8242" y="321"/>
                    <a:pt x="0" y="785"/>
                    <a:pt x="0" y="1297"/>
                  </a:cubicBezTo>
                  <a:lnTo>
                    <a:pt x="0" y="4706"/>
                  </a:lnTo>
                  <a:lnTo>
                    <a:pt x="1137" y="4706"/>
                  </a:lnTo>
                  <a:lnTo>
                    <a:pt x="1137" y="6541"/>
                  </a:lnTo>
                  <a:lnTo>
                    <a:pt x="0" y="6541"/>
                  </a:lnTo>
                  <a:lnTo>
                    <a:pt x="0" y="21600"/>
                  </a:lnTo>
                  <a:lnTo>
                    <a:pt x="6821" y="21600"/>
                  </a:lnTo>
                  <a:lnTo>
                    <a:pt x="6821" y="1047"/>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7" name="Google Shape;867;p46"/>
            <p:cNvSpPr/>
            <p:nvPr/>
          </p:nvSpPr>
          <p:spPr>
            <a:xfrm>
              <a:off x="4096649" y="283095"/>
              <a:ext cx="191694" cy="7333858"/>
            </a:xfrm>
            <a:custGeom>
              <a:avLst/>
              <a:gdLst/>
              <a:ahLst/>
              <a:cxnLst/>
              <a:rect l="l" t="t" r="r" b="b"/>
              <a:pathLst>
                <a:path w="21600" h="21600" extrusionOk="0">
                  <a:moveTo>
                    <a:pt x="0" y="0"/>
                  </a:moveTo>
                  <a:cubicBezTo>
                    <a:pt x="9155" y="280"/>
                    <a:pt x="14734" y="643"/>
                    <a:pt x="14734" y="1039"/>
                  </a:cubicBezTo>
                  <a:lnTo>
                    <a:pt x="14734" y="21600"/>
                  </a:lnTo>
                  <a:lnTo>
                    <a:pt x="21600" y="21600"/>
                  </a:lnTo>
                  <a:lnTo>
                    <a:pt x="21600" y="1290"/>
                  </a:lnTo>
                  <a:cubicBezTo>
                    <a:pt x="21457" y="781"/>
                    <a:pt x="13160" y="322"/>
                    <a:pt x="0" y="0"/>
                  </a:cubicBez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8" name="Google Shape;868;p46"/>
            <p:cNvSpPr/>
            <p:nvPr/>
          </p:nvSpPr>
          <p:spPr>
            <a:xfrm>
              <a:off x="118060" y="1880117"/>
              <a:ext cx="12701" cy="623322"/>
            </a:xfrm>
            <a:prstGeom prst="rect">
              <a:avLst/>
            </a:pr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69" name="Google Shape;869;p46"/>
            <p:cNvSpPr/>
            <p:nvPr/>
          </p:nvSpPr>
          <p:spPr>
            <a:xfrm>
              <a:off x="312294" y="92672"/>
              <a:ext cx="3783088" cy="190425"/>
            </a:xfrm>
            <a:custGeom>
              <a:avLst/>
              <a:gdLst/>
              <a:ahLst/>
              <a:cxnLst/>
              <a:rect l="l" t="t" r="r" b="b"/>
              <a:pathLst>
                <a:path w="21600" h="21600" extrusionOk="0">
                  <a:moveTo>
                    <a:pt x="19266" y="3312"/>
                  </a:moveTo>
                  <a:cubicBezTo>
                    <a:pt x="20172" y="3312"/>
                    <a:pt x="20991" y="10224"/>
                    <a:pt x="21600" y="21600"/>
                  </a:cubicBezTo>
                  <a:cubicBezTo>
                    <a:pt x="21035" y="8352"/>
                    <a:pt x="20187" y="0"/>
                    <a:pt x="19244" y="0"/>
                  </a:cubicBezTo>
                  <a:lnTo>
                    <a:pt x="2341" y="0"/>
                  </a:lnTo>
                  <a:cubicBezTo>
                    <a:pt x="1406" y="0"/>
                    <a:pt x="565" y="8208"/>
                    <a:pt x="0" y="21312"/>
                  </a:cubicBezTo>
                  <a:cubicBezTo>
                    <a:pt x="609" y="10080"/>
                    <a:pt x="1421" y="3312"/>
                    <a:pt x="2319" y="3312"/>
                  </a:cubicBezTo>
                  <a:lnTo>
                    <a:pt x="19266" y="3312"/>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0" name="Google Shape;870;p46"/>
            <p:cNvSpPr/>
            <p:nvPr/>
          </p:nvSpPr>
          <p:spPr>
            <a:xfrm>
              <a:off x="1044791" y="212005"/>
              <a:ext cx="91404" cy="62206"/>
            </a:xfrm>
            <a:custGeom>
              <a:avLst/>
              <a:gdLst/>
              <a:ahLst/>
              <a:cxnLst/>
              <a:rect l="l" t="t" r="r" b="b"/>
              <a:pathLst>
                <a:path w="21600" h="21600" extrusionOk="0">
                  <a:moveTo>
                    <a:pt x="21600" y="21600"/>
                  </a:moveTo>
                  <a:cubicBezTo>
                    <a:pt x="21300" y="14988"/>
                    <a:pt x="21300" y="7494"/>
                    <a:pt x="21300" y="0"/>
                  </a:cubicBezTo>
                  <a:lnTo>
                    <a:pt x="0" y="0"/>
                  </a:lnTo>
                  <a:cubicBezTo>
                    <a:pt x="6000" y="0"/>
                    <a:pt x="11700" y="3086"/>
                    <a:pt x="16200" y="9698"/>
                  </a:cubicBezTo>
                  <a:cubicBezTo>
                    <a:pt x="18900" y="13225"/>
                    <a:pt x="20400" y="17192"/>
                    <a:pt x="21600" y="21600"/>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1" name="Google Shape;871;p46"/>
            <p:cNvSpPr/>
            <p:nvPr/>
          </p:nvSpPr>
          <p:spPr>
            <a:xfrm>
              <a:off x="1136194" y="212005"/>
              <a:ext cx="2131479" cy="300871"/>
            </a:xfrm>
            <a:custGeom>
              <a:avLst/>
              <a:gdLst/>
              <a:ahLst/>
              <a:cxnLst/>
              <a:rect l="l" t="t" r="r" b="b"/>
              <a:pathLst>
                <a:path w="21600" h="21600" extrusionOk="0">
                  <a:moveTo>
                    <a:pt x="21549" y="0"/>
                  </a:moveTo>
                  <a:lnTo>
                    <a:pt x="13740" y="0"/>
                  </a:lnTo>
                  <a:cubicBezTo>
                    <a:pt x="13740" y="0"/>
                    <a:pt x="13740" y="0"/>
                    <a:pt x="13740" y="91"/>
                  </a:cubicBezTo>
                  <a:cubicBezTo>
                    <a:pt x="13740" y="1276"/>
                    <a:pt x="13611" y="2370"/>
                    <a:pt x="13457" y="2370"/>
                  </a:cubicBezTo>
                  <a:lnTo>
                    <a:pt x="8259" y="2370"/>
                  </a:lnTo>
                  <a:cubicBezTo>
                    <a:pt x="8092" y="2370"/>
                    <a:pt x="7963" y="1458"/>
                    <a:pt x="7963" y="91"/>
                  </a:cubicBezTo>
                  <a:cubicBezTo>
                    <a:pt x="7963" y="91"/>
                    <a:pt x="7963" y="91"/>
                    <a:pt x="7963" y="0"/>
                  </a:cubicBezTo>
                  <a:lnTo>
                    <a:pt x="64" y="0"/>
                  </a:lnTo>
                  <a:lnTo>
                    <a:pt x="64" y="6927"/>
                  </a:lnTo>
                  <a:cubicBezTo>
                    <a:pt x="64" y="6106"/>
                    <a:pt x="39" y="5286"/>
                    <a:pt x="0" y="4557"/>
                  </a:cubicBezTo>
                  <a:cubicBezTo>
                    <a:pt x="13" y="6653"/>
                    <a:pt x="51" y="8567"/>
                    <a:pt x="116" y="10390"/>
                  </a:cubicBezTo>
                  <a:cubicBezTo>
                    <a:pt x="334" y="15220"/>
                    <a:pt x="875" y="19048"/>
                    <a:pt x="1557" y="20597"/>
                  </a:cubicBezTo>
                  <a:cubicBezTo>
                    <a:pt x="2046" y="21600"/>
                    <a:pt x="2573" y="21600"/>
                    <a:pt x="3371" y="21600"/>
                  </a:cubicBezTo>
                  <a:lnTo>
                    <a:pt x="18229" y="21600"/>
                  </a:lnTo>
                  <a:cubicBezTo>
                    <a:pt x="19027" y="21600"/>
                    <a:pt x="19542" y="21600"/>
                    <a:pt x="20043" y="20597"/>
                  </a:cubicBezTo>
                  <a:cubicBezTo>
                    <a:pt x="20725" y="19048"/>
                    <a:pt x="21266" y="15220"/>
                    <a:pt x="21484" y="10390"/>
                  </a:cubicBezTo>
                  <a:cubicBezTo>
                    <a:pt x="21561" y="8658"/>
                    <a:pt x="21587" y="6744"/>
                    <a:pt x="21600" y="4557"/>
                  </a:cubicBezTo>
                  <a:cubicBezTo>
                    <a:pt x="21561" y="5286"/>
                    <a:pt x="21536" y="6106"/>
                    <a:pt x="21536" y="6927"/>
                  </a:cubicBezTo>
                  <a:lnTo>
                    <a:pt x="21536" y="0"/>
                  </a:lnTo>
                  <a:close/>
                  <a:moveTo>
                    <a:pt x="3268" y="10025"/>
                  </a:moveTo>
                  <a:cubicBezTo>
                    <a:pt x="3255" y="10846"/>
                    <a:pt x="3229" y="11392"/>
                    <a:pt x="3165" y="12030"/>
                  </a:cubicBezTo>
                  <a:cubicBezTo>
                    <a:pt x="3100" y="12668"/>
                    <a:pt x="3023" y="13124"/>
                    <a:pt x="2933" y="13489"/>
                  </a:cubicBezTo>
                  <a:cubicBezTo>
                    <a:pt x="2830" y="13853"/>
                    <a:pt x="2727" y="13944"/>
                    <a:pt x="2637" y="13944"/>
                  </a:cubicBezTo>
                  <a:cubicBezTo>
                    <a:pt x="2521" y="13853"/>
                    <a:pt x="2444" y="13671"/>
                    <a:pt x="2354" y="13215"/>
                  </a:cubicBezTo>
                  <a:cubicBezTo>
                    <a:pt x="2264" y="12759"/>
                    <a:pt x="2200" y="12304"/>
                    <a:pt x="2148" y="11575"/>
                  </a:cubicBezTo>
                  <a:cubicBezTo>
                    <a:pt x="2097" y="10846"/>
                    <a:pt x="2084" y="10208"/>
                    <a:pt x="2084" y="9478"/>
                  </a:cubicBezTo>
                  <a:cubicBezTo>
                    <a:pt x="2097" y="8749"/>
                    <a:pt x="2123" y="8111"/>
                    <a:pt x="2187" y="7473"/>
                  </a:cubicBezTo>
                  <a:cubicBezTo>
                    <a:pt x="2251" y="6835"/>
                    <a:pt x="2316" y="6380"/>
                    <a:pt x="2419" y="6015"/>
                  </a:cubicBezTo>
                  <a:cubicBezTo>
                    <a:pt x="2521" y="5742"/>
                    <a:pt x="2612" y="5559"/>
                    <a:pt x="2714" y="5559"/>
                  </a:cubicBezTo>
                  <a:cubicBezTo>
                    <a:pt x="2830" y="5651"/>
                    <a:pt x="2907" y="5833"/>
                    <a:pt x="2998" y="6289"/>
                  </a:cubicBezTo>
                  <a:cubicBezTo>
                    <a:pt x="3075" y="6744"/>
                    <a:pt x="3152" y="7200"/>
                    <a:pt x="3203" y="7929"/>
                  </a:cubicBezTo>
                  <a:cubicBezTo>
                    <a:pt x="3255" y="8658"/>
                    <a:pt x="3281" y="9296"/>
                    <a:pt x="3268" y="10025"/>
                  </a:cubicBezTo>
                  <a:close/>
                  <a:moveTo>
                    <a:pt x="6394" y="10116"/>
                  </a:moveTo>
                  <a:cubicBezTo>
                    <a:pt x="6381" y="11119"/>
                    <a:pt x="6342" y="11939"/>
                    <a:pt x="6265" y="12759"/>
                  </a:cubicBezTo>
                  <a:cubicBezTo>
                    <a:pt x="6188" y="13580"/>
                    <a:pt x="6085" y="14309"/>
                    <a:pt x="5956" y="14673"/>
                  </a:cubicBezTo>
                  <a:cubicBezTo>
                    <a:pt x="5828" y="15129"/>
                    <a:pt x="5686" y="15311"/>
                    <a:pt x="5558" y="15220"/>
                  </a:cubicBezTo>
                  <a:cubicBezTo>
                    <a:pt x="5416" y="15129"/>
                    <a:pt x="5300" y="14856"/>
                    <a:pt x="5185" y="14309"/>
                  </a:cubicBezTo>
                  <a:cubicBezTo>
                    <a:pt x="5069" y="13762"/>
                    <a:pt x="4966" y="13124"/>
                    <a:pt x="4914" y="12121"/>
                  </a:cubicBezTo>
                  <a:cubicBezTo>
                    <a:pt x="4850" y="11210"/>
                    <a:pt x="4824" y="10299"/>
                    <a:pt x="4837" y="9296"/>
                  </a:cubicBezTo>
                  <a:cubicBezTo>
                    <a:pt x="4850" y="8385"/>
                    <a:pt x="4889" y="7473"/>
                    <a:pt x="4966" y="6653"/>
                  </a:cubicBezTo>
                  <a:cubicBezTo>
                    <a:pt x="5043" y="5833"/>
                    <a:pt x="5133" y="5286"/>
                    <a:pt x="5275" y="4739"/>
                  </a:cubicBezTo>
                  <a:cubicBezTo>
                    <a:pt x="5403" y="4375"/>
                    <a:pt x="5532" y="4101"/>
                    <a:pt x="5673" y="4192"/>
                  </a:cubicBezTo>
                  <a:cubicBezTo>
                    <a:pt x="5815" y="4284"/>
                    <a:pt x="5931" y="4557"/>
                    <a:pt x="6046" y="5104"/>
                  </a:cubicBezTo>
                  <a:cubicBezTo>
                    <a:pt x="6149" y="5651"/>
                    <a:pt x="6239" y="6289"/>
                    <a:pt x="6317" y="7291"/>
                  </a:cubicBezTo>
                  <a:cubicBezTo>
                    <a:pt x="6368" y="8203"/>
                    <a:pt x="6407" y="9114"/>
                    <a:pt x="6394" y="10116"/>
                  </a:cubicBezTo>
                  <a:close/>
                  <a:moveTo>
                    <a:pt x="13457" y="10025"/>
                  </a:moveTo>
                  <a:lnTo>
                    <a:pt x="8259" y="10025"/>
                  </a:lnTo>
                  <a:cubicBezTo>
                    <a:pt x="8092" y="10025"/>
                    <a:pt x="7963" y="9387"/>
                    <a:pt x="7963" y="8476"/>
                  </a:cubicBezTo>
                  <a:cubicBezTo>
                    <a:pt x="7963" y="7565"/>
                    <a:pt x="8092" y="6927"/>
                    <a:pt x="8259" y="6927"/>
                  </a:cubicBezTo>
                  <a:lnTo>
                    <a:pt x="13457" y="6927"/>
                  </a:lnTo>
                  <a:cubicBezTo>
                    <a:pt x="13624" y="6927"/>
                    <a:pt x="13740" y="7565"/>
                    <a:pt x="13740" y="8476"/>
                  </a:cubicBezTo>
                  <a:cubicBezTo>
                    <a:pt x="13740" y="9296"/>
                    <a:pt x="13611" y="10025"/>
                    <a:pt x="13457" y="10025"/>
                  </a:cubicBezTo>
                  <a:close/>
                  <a:moveTo>
                    <a:pt x="16454" y="8567"/>
                  </a:moveTo>
                  <a:cubicBezTo>
                    <a:pt x="16441" y="9387"/>
                    <a:pt x="16415" y="9934"/>
                    <a:pt x="16351" y="10572"/>
                  </a:cubicBezTo>
                  <a:cubicBezTo>
                    <a:pt x="16287" y="11210"/>
                    <a:pt x="16210" y="11666"/>
                    <a:pt x="16120" y="12030"/>
                  </a:cubicBezTo>
                  <a:cubicBezTo>
                    <a:pt x="16017" y="12395"/>
                    <a:pt x="15927" y="12486"/>
                    <a:pt x="15824" y="12486"/>
                  </a:cubicBezTo>
                  <a:cubicBezTo>
                    <a:pt x="15721" y="12395"/>
                    <a:pt x="15631" y="12213"/>
                    <a:pt x="15554" y="11757"/>
                  </a:cubicBezTo>
                  <a:cubicBezTo>
                    <a:pt x="15463" y="11301"/>
                    <a:pt x="15399" y="10846"/>
                    <a:pt x="15361" y="10116"/>
                  </a:cubicBezTo>
                  <a:cubicBezTo>
                    <a:pt x="15309" y="9387"/>
                    <a:pt x="15296" y="8749"/>
                    <a:pt x="15296" y="8020"/>
                  </a:cubicBezTo>
                  <a:cubicBezTo>
                    <a:pt x="15309" y="7291"/>
                    <a:pt x="15335" y="6653"/>
                    <a:pt x="15399" y="6015"/>
                  </a:cubicBezTo>
                  <a:cubicBezTo>
                    <a:pt x="15463" y="5377"/>
                    <a:pt x="15528" y="4922"/>
                    <a:pt x="15631" y="4557"/>
                  </a:cubicBezTo>
                  <a:cubicBezTo>
                    <a:pt x="15734" y="4284"/>
                    <a:pt x="15824" y="4101"/>
                    <a:pt x="15927" y="4101"/>
                  </a:cubicBezTo>
                  <a:cubicBezTo>
                    <a:pt x="16030" y="4192"/>
                    <a:pt x="16120" y="4375"/>
                    <a:pt x="16197" y="4830"/>
                  </a:cubicBezTo>
                  <a:cubicBezTo>
                    <a:pt x="16274" y="5286"/>
                    <a:pt x="16338" y="5742"/>
                    <a:pt x="16390" y="6471"/>
                  </a:cubicBezTo>
                  <a:cubicBezTo>
                    <a:pt x="16441" y="7200"/>
                    <a:pt x="16467" y="7929"/>
                    <a:pt x="16454" y="8567"/>
                  </a:cubicBezTo>
                  <a:close/>
                  <a:moveTo>
                    <a:pt x="19516" y="8749"/>
                  </a:moveTo>
                  <a:cubicBezTo>
                    <a:pt x="19503" y="9752"/>
                    <a:pt x="19464" y="10572"/>
                    <a:pt x="19387" y="11392"/>
                  </a:cubicBezTo>
                  <a:cubicBezTo>
                    <a:pt x="19310" y="12213"/>
                    <a:pt x="19207" y="12942"/>
                    <a:pt x="19079" y="13306"/>
                  </a:cubicBezTo>
                  <a:cubicBezTo>
                    <a:pt x="18950" y="13762"/>
                    <a:pt x="18808" y="13944"/>
                    <a:pt x="18680" y="13853"/>
                  </a:cubicBezTo>
                  <a:cubicBezTo>
                    <a:pt x="18538" y="13762"/>
                    <a:pt x="18422" y="13489"/>
                    <a:pt x="18307" y="12942"/>
                  </a:cubicBezTo>
                  <a:cubicBezTo>
                    <a:pt x="18191" y="12395"/>
                    <a:pt x="18088" y="11666"/>
                    <a:pt x="18036" y="10754"/>
                  </a:cubicBezTo>
                  <a:cubicBezTo>
                    <a:pt x="17972" y="9843"/>
                    <a:pt x="17946" y="8932"/>
                    <a:pt x="17959" y="7929"/>
                  </a:cubicBezTo>
                  <a:cubicBezTo>
                    <a:pt x="17972" y="7018"/>
                    <a:pt x="18011" y="6106"/>
                    <a:pt x="18088" y="5286"/>
                  </a:cubicBezTo>
                  <a:cubicBezTo>
                    <a:pt x="18165" y="4466"/>
                    <a:pt x="18255" y="3828"/>
                    <a:pt x="18397" y="3372"/>
                  </a:cubicBezTo>
                  <a:cubicBezTo>
                    <a:pt x="18525" y="3008"/>
                    <a:pt x="18654" y="2734"/>
                    <a:pt x="18795" y="2825"/>
                  </a:cubicBezTo>
                  <a:cubicBezTo>
                    <a:pt x="18937" y="2916"/>
                    <a:pt x="19053" y="3190"/>
                    <a:pt x="19169" y="3737"/>
                  </a:cubicBezTo>
                  <a:cubicBezTo>
                    <a:pt x="19271" y="4284"/>
                    <a:pt x="19362" y="5013"/>
                    <a:pt x="19439" y="5924"/>
                  </a:cubicBezTo>
                  <a:cubicBezTo>
                    <a:pt x="19490" y="6835"/>
                    <a:pt x="19529" y="7747"/>
                    <a:pt x="19516" y="8749"/>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2" name="Google Shape;872;p46"/>
            <p:cNvSpPr/>
            <p:nvPr/>
          </p:nvSpPr>
          <p:spPr>
            <a:xfrm>
              <a:off x="1132383" y="212005"/>
              <a:ext cx="12701" cy="95213"/>
            </a:xfrm>
            <a:custGeom>
              <a:avLst/>
              <a:gdLst/>
              <a:ahLst/>
              <a:cxnLst/>
              <a:rect l="l" t="t" r="r" b="b"/>
              <a:pathLst>
                <a:path w="21600" h="21600" extrusionOk="0">
                  <a:moveTo>
                    <a:pt x="21600" y="0"/>
                  </a:moveTo>
                  <a:lnTo>
                    <a:pt x="0" y="0"/>
                  </a:lnTo>
                  <a:cubicBezTo>
                    <a:pt x="0" y="5184"/>
                    <a:pt x="0" y="9792"/>
                    <a:pt x="3599" y="14112"/>
                  </a:cubicBezTo>
                  <a:cubicBezTo>
                    <a:pt x="14400" y="16416"/>
                    <a:pt x="21600" y="19008"/>
                    <a:pt x="21600" y="21600"/>
                  </a:cubicBezTo>
                  <a:lnTo>
                    <a:pt x="21600" y="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3" name="Google Shape;873;p46"/>
            <p:cNvSpPr/>
            <p:nvPr/>
          </p:nvSpPr>
          <p:spPr>
            <a:xfrm>
              <a:off x="3268941" y="212005"/>
              <a:ext cx="91405" cy="62206"/>
            </a:xfrm>
            <a:custGeom>
              <a:avLst/>
              <a:gdLst/>
              <a:ahLst/>
              <a:cxnLst/>
              <a:rect l="l" t="t" r="r" b="b"/>
              <a:pathLst>
                <a:path w="21600" h="21600" extrusionOk="0">
                  <a:moveTo>
                    <a:pt x="0" y="21600"/>
                  </a:moveTo>
                  <a:cubicBezTo>
                    <a:pt x="1200" y="17192"/>
                    <a:pt x="3000" y="13225"/>
                    <a:pt x="5400" y="9698"/>
                  </a:cubicBezTo>
                  <a:cubicBezTo>
                    <a:pt x="9900" y="3086"/>
                    <a:pt x="15900" y="0"/>
                    <a:pt x="21600" y="0"/>
                  </a:cubicBezTo>
                  <a:lnTo>
                    <a:pt x="600" y="0"/>
                  </a:lnTo>
                  <a:cubicBezTo>
                    <a:pt x="300" y="7935"/>
                    <a:pt x="300" y="14988"/>
                    <a:pt x="0" y="21600"/>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4" name="Google Shape;874;p46"/>
            <p:cNvSpPr/>
            <p:nvPr/>
          </p:nvSpPr>
          <p:spPr>
            <a:xfrm>
              <a:off x="3260052" y="212005"/>
              <a:ext cx="12701" cy="96482"/>
            </a:xfrm>
            <a:custGeom>
              <a:avLst/>
              <a:gdLst/>
              <a:ahLst/>
              <a:cxnLst/>
              <a:rect l="l" t="t" r="r" b="b"/>
              <a:pathLst>
                <a:path w="21600" h="21600" extrusionOk="0">
                  <a:moveTo>
                    <a:pt x="0" y="0"/>
                  </a:moveTo>
                  <a:lnTo>
                    <a:pt x="0" y="21600"/>
                  </a:lnTo>
                  <a:cubicBezTo>
                    <a:pt x="0" y="19042"/>
                    <a:pt x="7200" y="16484"/>
                    <a:pt x="17999" y="14211"/>
                  </a:cubicBezTo>
                  <a:cubicBezTo>
                    <a:pt x="21600" y="9947"/>
                    <a:pt x="21600" y="5116"/>
                    <a:pt x="21600" y="284"/>
                  </a:cubicBezTo>
                  <a:lnTo>
                    <a:pt x="0" y="28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5" name="Google Shape;875;p46"/>
            <p:cNvSpPr/>
            <p:nvPr/>
          </p:nvSpPr>
          <p:spPr>
            <a:xfrm>
              <a:off x="1049869" y="134566"/>
              <a:ext cx="2306668" cy="77440"/>
            </a:xfrm>
            <a:custGeom>
              <a:avLst/>
              <a:gdLst/>
              <a:ahLst/>
              <a:cxnLst/>
              <a:rect l="l" t="t" r="r" b="b"/>
              <a:pathLst>
                <a:path w="21600" h="21600" extrusionOk="0">
                  <a:moveTo>
                    <a:pt x="868" y="21600"/>
                  </a:moveTo>
                  <a:lnTo>
                    <a:pt x="8155" y="21600"/>
                  </a:lnTo>
                  <a:cubicBezTo>
                    <a:pt x="8155" y="16643"/>
                    <a:pt x="8274" y="13102"/>
                    <a:pt x="8428" y="13102"/>
                  </a:cubicBezTo>
                  <a:lnTo>
                    <a:pt x="13231" y="13102"/>
                  </a:lnTo>
                  <a:cubicBezTo>
                    <a:pt x="13374" y="13102"/>
                    <a:pt x="13493" y="16643"/>
                    <a:pt x="13493" y="21600"/>
                  </a:cubicBezTo>
                  <a:lnTo>
                    <a:pt x="21600" y="21600"/>
                  </a:lnTo>
                  <a:lnTo>
                    <a:pt x="21600" y="0"/>
                  </a:lnTo>
                  <a:lnTo>
                    <a:pt x="0" y="0"/>
                  </a:lnTo>
                  <a:lnTo>
                    <a:pt x="0" y="21600"/>
                  </a:lnTo>
                  <a:lnTo>
                    <a:pt x="868" y="2160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6" name="Google Shape;876;p46"/>
            <p:cNvSpPr/>
            <p:nvPr/>
          </p:nvSpPr>
          <p:spPr>
            <a:xfrm>
              <a:off x="1922010" y="307217"/>
              <a:ext cx="570003" cy="43164"/>
            </a:xfrm>
            <a:custGeom>
              <a:avLst/>
              <a:gdLst/>
              <a:ahLst/>
              <a:cxnLst/>
              <a:rect l="l" t="t" r="r" b="b"/>
              <a:pathLst>
                <a:path w="21600" h="21600" extrusionOk="0">
                  <a:moveTo>
                    <a:pt x="20542" y="0"/>
                  </a:moveTo>
                  <a:lnTo>
                    <a:pt x="1106" y="0"/>
                  </a:lnTo>
                  <a:cubicBezTo>
                    <a:pt x="481" y="0"/>
                    <a:pt x="0" y="4447"/>
                    <a:pt x="0" y="10800"/>
                  </a:cubicBezTo>
                  <a:cubicBezTo>
                    <a:pt x="0" y="17153"/>
                    <a:pt x="481" y="21600"/>
                    <a:pt x="1106" y="21600"/>
                  </a:cubicBezTo>
                  <a:lnTo>
                    <a:pt x="20542" y="21600"/>
                  </a:lnTo>
                  <a:cubicBezTo>
                    <a:pt x="21167" y="21600"/>
                    <a:pt x="21600" y="16518"/>
                    <a:pt x="21600" y="10800"/>
                  </a:cubicBezTo>
                  <a:cubicBezTo>
                    <a:pt x="21600" y="4447"/>
                    <a:pt x="21119" y="0"/>
                    <a:pt x="20542" y="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7" name="Google Shape;877;p46"/>
            <p:cNvSpPr/>
            <p:nvPr/>
          </p:nvSpPr>
          <p:spPr>
            <a:xfrm>
              <a:off x="2645296" y="268883"/>
              <a:ext cx="114828" cy="117366"/>
            </a:xfrm>
            <a:custGeom>
              <a:avLst/>
              <a:gdLst/>
              <a:ahLst/>
              <a:cxnLst/>
              <a:rect l="l" t="t" r="r" b="b"/>
              <a:pathLst>
                <a:path w="21236" h="21244" extrusionOk="0">
                  <a:moveTo>
                    <a:pt x="16495" y="1883"/>
                  </a:moveTo>
                  <a:cubicBezTo>
                    <a:pt x="14851" y="734"/>
                    <a:pt x="13443" y="274"/>
                    <a:pt x="11564" y="45"/>
                  </a:cubicBezTo>
                  <a:cubicBezTo>
                    <a:pt x="9686" y="-185"/>
                    <a:pt x="8042" y="504"/>
                    <a:pt x="6164" y="1194"/>
                  </a:cubicBezTo>
                  <a:cubicBezTo>
                    <a:pt x="4286" y="2113"/>
                    <a:pt x="3112" y="3262"/>
                    <a:pt x="1938" y="4870"/>
                  </a:cubicBezTo>
                  <a:cubicBezTo>
                    <a:pt x="764" y="6479"/>
                    <a:pt x="295" y="8087"/>
                    <a:pt x="60" y="9926"/>
                  </a:cubicBezTo>
                  <a:cubicBezTo>
                    <a:pt x="-175" y="11994"/>
                    <a:pt x="295" y="13602"/>
                    <a:pt x="1234" y="15211"/>
                  </a:cubicBezTo>
                  <a:cubicBezTo>
                    <a:pt x="1938" y="17049"/>
                    <a:pt x="3112" y="18198"/>
                    <a:pt x="4755" y="19347"/>
                  </a:cubicBezTo>
                  <a:cubicBezTo>
                    <a:pt x="6399" y="20496"/>
                    <a:pt x="7808" y="20955"/>
                    <a:pt x="9686" y="21185"/>
                  </a:cubicBezTo>
                  <a:cubicBezTo>
                    <a:pt x="11564" y="21415"/>
                    <a:pt x="13208" y="20955"/>
                    <a:pt x="15086" y="20036"/>
                  </a:cubicBezTo>
                  <a:cubicBezTo>
                    <a:pt x="16729" y="19347"/>
                    <a:pt x="18138" y="17968"/>
                    <a:pt x="19312" y="16360"/>
                  </a:cubicBezTo>
                  <a:cubicBezTo>
                    <a:pt x="20486" y="14751"/>
                    <a:pt x="20955" y="13372"/>
                    <a:pt x="21190" y="11304"/>
                  </a:cubicBezTo>
                  <a:cubicBezTo>
                    <a:pt x="21425" y="9466"/>
                    <a:pt x="20721" y="7628"/>
                    <a:pt x="20016" y="6019"/>
                  </a:cubicBezTo>
                  <a:cubicBezTo>
                    <a:pt x="19312" y="4181"/>
                    <a:pt x="17903" y="3032"/>
                    <a:pt x="16495" y="1883"/>
                  </a:cubicBezTo>
                  <a:close/>
                  <a:moveTo>
                    <a:pt x="18842" y="11764"/>
                  </a:moveTo>
                  <a:cubicBezTo>
                    <a:pt x="18842" y="12683"/>
                    <a:pt x="18608" y="13372"/>
                    <a:pt x="18138" y="14062"/>
                  </a:cubicBezTo>
                  <a:cubicBezTo>
                    <a:pt x="18138" y="14292"/>
                    <a:pt x="17903" y="14751"/>
                    <a:pt x="17668" y="14981"/>
                  </a:cubicBezTo>
                  <a:cubicBezTo>
                    <a:pt x="17199" y="15900"/>
                    <a:pt x="16260" y="16819"/>
                    <a:pt x="15555" y="17279"/>
                  </a:cubicBezTo>
                  <a:cubicBezTo>
                    <a:pt x="15555" y="17279"/>
                    <a:pt x="15321" y="17279"/>
                    <a:pt x="15321" y="17279"/>
                  </a:cubicBezTo>
                  <a:cubicBezTo>
                    <a:pt x="14851" y="17508"/>
                    <a:pt x="14616" y="17738"/>
                    <a:pt x="13912" y="17968"/>
                  </a:cubicBezTo>
                  <a:cubicBezTo>
                    <a:pt x="12503" y="18428"/>
                    <a:pt x="11329" y="18658"/>
                    <a:pt x="9686" y="18428"/>
                  </a:cubicBezTo>
                  <a:cubicBezTo>
                    <a:pt x="8277" y="18198"/>
                    <a:pt x="7103" y="17968"/>
                    <a:pt x="5929" y="17049"/>
                  </a:cubicBezTo>
                  <a:cubicBezTo>
                    <a:pt x="4755" y="16360"/>
                    <a:pt x="4051" y="15211"/>
                    <a:pt x="3582" y="13832"/>
                  </a:cubicBezTo>
                  <a:cubicBezTo>
                    <a:pt x="3112" y="12453"/>
                    <a:pt x="2877" y="11534"/>
                    <a:pt x="3112" y="9926"/>
                  </a:cubicBezTo>
                  <a:cubicBezTo>
                    <a:pt x="3347" y="8317"/>
                    <a:pt x="3582" y="7398"/>
                    <a:pt x="4521" y="6249"/>
                  </a:cubicBezTo>
                  <a:cubicBezTo>
                    <a:pt x="5460" y="5100"/>
                    <a:pt x="6399" y="4181"/>
                    <a:pt x="7808" y="3721"/>
                  </a:cubicBezTo>
                  <a:cubicBezTo>
                    <a:pt x="9216" y="3262"/>
                    <a:pt x="10390" y="3262"/>
                    <a:pt x="12034" y="3262"/>
                  </a:cubicBezTo>
                  <a:cubicBezTo>
                    <a:pt x="13443" y="3262"/>
                    <a:pt x="14616" y="3721"/>
                    <a:pt x="15790" y="4640"/>
                  </a:cubicBezTo>
                  <a:cubicBezTo>
                    <a:pt x="16964" y="5330"/>
                    <a:pt x="17668" y="6479"/>
                    <a:pt x="18138" y="7858"/>
                  </a:cubicBezTo>
                  <a:cubicBezTo>
                    <a:pt x="18842" y="9236"/>
                    <a:pt x="19077" y="10385"/>
                    <a:pt x="18842" y="11764"/>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8" name="Google Shape;878;p46"/>
            <p:cNvSpPr/>
            <p:nvPr/>
          </p:nvSpPr>
          <p:spPr>
            <a:xfrm>
              <a:off x="2663394" y="286145"/>
              <a:ext cx="85554" cy="85044"/>
            </a:xfrm>
            <a:custGeom>
              <a:avLst/>
              <a:gdLst/>
              <a:ahLst/>
              <a:cxnLst/>
              <a:rect l="l" t="t" r="r" b="b"/>
              <a:pathLst>
                <a:path w="21407" h="21279" extrusionOk="0">
                  <a:moveTo>
                    <a:pt x="17153" y="2095"/>
                  </a:moveTo>
                  <a:cubicBezTo>
                    <a:pt x="15565" y="825"/>
                    <a:pt x="13977" y="190"/>
                    <a:pt x="12071" y="190"/>
                  </a:cubicBezTo>
                  <a:cubicBezTo>
                    <a:pt x="10165" y="-128"/>
                    <a:pt x="8259" y="-128"/>
                    <a:pt x="6353" y="825"/>
                  </a:cubicBezTo>
                  <a:cubicBezTo>
                    <a:pt x="4447" y="1460"/>
                    <a:pt x="3177" y="2731"/>
                    <a:pt x="1906" y="4319"/>
                  </a:cubicBezTo>
                  <a:cubicBezTo>
                    <a:pt x="635" y="5907"/>
                    <a:pt x="0" y="7496"/>
                    <a:pt x="0" y="9402"/>
                  </a:cubicBezTo>
                  <a:cubicBezTo>
                    <a:pt x="0" y="11307"/>
                    <a:pt x="0" y="12896"/>
                    <a:pt x="635" y="14801"/>
                  </a:cubicBezTo>
                  <a:cubicBezTo>
                    <a:pt x="1271" y="16707"/>
                    <a:pt x="2541" y="18295"/>
                    <a:pt x="3812" y="19249"/>
                  </a:cubicBezTo>
                  <a:cubicBezTo>
                    <a:pt x="5400" y="20519"/>
                    <a:pt x="6988" y="21154"/>
                    <a:pt x="8894" y="21154"/>
                  </a:cubicBezTo>
                  <a:cubicBezTo>
                    <a:pt x="10800" y="21472"/>
                    <a:pt x="12706" y="21154"/>
                    <a:pt x="14612" y="20519"/>
                  </a:cubicBezTo>
                  <a:cubicBezTo>
                    <a:pt x="15247" y="20201"/>
                    <a:pt x="15883" y="19884"/>
                    <a:pt x="16518" y="19566"/>
                  </a:cubicBezTo>
                  <a:cubicBezTo>
                    <a:pt x="15247" y="20201"/>
                    <a:pt x="14294" y="20519"/>
                    <a:pt x="12706" y="20519"/>
                  </a:cubicBezTo>
                  <a:cubicBezTo>
                    <a:pt x="11118" y="20837"/>
                    <a:pt x="9847" y="20519"/>
                    <a:pt x="8259" y="19884"/>
                  </a:cubicBezTo>
                  <a:cubicBezTo>
                    <a:pt x="6671" y="19249"/>
                    <a:pt x="5718" y="18613"/>
                    <a:pt x="5082" y="17025"/>
                  </a:cubicBezTo>
                  <a:cubicBezTo>
                    <a:pt x="4129" y="16072"/>
                    <a:pt x="4129" y="14484"/>
                    <a:pt x="4129" y="12896"/>
                  </a:cubicBezTo>
                  <a:cubicBezTo>
                    <a:pt x="4129" y="11625"/>
                    <a:pt x="4129" y="10037"/>
                    <a:pt x="4765" y="9084"/>
                  </a:cubicBezTo>
                  <a:cubicBezTo>
                    <a:pt x="5400" y="7813"/>
                    <a:pt x="6353" y="6543"/>
                    <a:pt x="7624" y="5907"/>
                  </a:cubicBezTo>
                  <a:cubicBezTo>
                    <a:pt x="8576" y="5272"/>
                    <a:pt x="10482" y="4637"/>
                    <a:pt x="12071" y="4637"/>
                  </a:cubicBezTo>
                  <a:cubicBezTo>
                    <a:pt x="13659" y="4637"/>
                    <a:pt x="14929" y="4954"/>
                    <a:pt x="16518" y="5590"/>
                  </a:cubicBezTo>
                  <a:cubicBezTo>
                    <a:pt x="17471" y="6225"/>
                    <a:pt x="18741" y="6860"/>
                    <a:pt x="19377" y="8448"/>
                  </a:cubicBezTo>
                  <a:cubicBezTo>
                    <a:pt x="20329" y="9719"/>
                    <a:pt x="20965" y="10990"/>
                    <a:pt x="20965" y="12260"/>
                  </a:cubicBezTo>
                  <a:cubicBezTo>
                    <a:pt x="20965" y="13531"/>
                    <a:pt x="20647" y="14484"/>
                    <a:pt x="20329" y="15119"/>
                  </a:cubicBezTo>
                  <a:cubicBezTo>
                    <a:pt x="20647" y="14166"/>
                    <a:pt x="20965" y="13213"/>
                    <a:pt x="21282" y="11942"/>
                  </a:cubicBezTo>
                  <a:cubicBezTo>
                    <a:pt x="21600" y="10037"/>
                    <a:pt x="21282" y="8448"/>
                    <a:pt x="20647" y="6543"/>
                  </a:cubicBezTo>
                  <a:cubicBezTo>
                    <a:pt x="19694" y="4637"/>
                    <a:pt x="18424" y="3366"/>
                    <a:pt x="17153" y="2095"/>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79" name="Google Shape;879;p46"/>
            <p:cNvSpPr/>
            <p:nvPr/>
          </p:nvSpPr>
          <p:spPr>
            <a:xfrm>
              <a:off x="2729407" y="346571"/>
              <a:ext cx="15235" cy="17774"/>
            </a:xfrm>
            <a:custGeom>
              <a:avLst/>
              <a:gdLst/>
              <a:ahLst/>
              <a:cxnLst/>
              <a:rect l="l" t="t" r="r" b="b"/>
              <a:pathLst>
                <a:path w="21600" h="21600" extrusionOk="0">
                  <a:moveTo>
                    <a:pt x="0" y="21600"/>
                  </a:moveTo>
                  <a:cubicBezTo>
                    <a:pt x="0" y="21600"/>
                    <a:pt x="1801" y="21600"/>
                    <a:pt x="1801" y="21600"/>
                  </a:cubicBezTo>
                  <a:cubicBezTo>
                    <a:pt x="7200" y="18514"/>
                    <a:pt x="14400" y="12343"/>
                    <a:pt x="18000" y="6171"/>
                  </a:cubicBezTo>
                  <a:cubicBezTo>
                    <a:pt x="19799" y="4628"/>
                    <a:pt x="19799" y="1542"/>
                    <a:pt x="21600" y="0"/>
                  </a:cubicBezTo>
                  <a:cubicBezTo>
                    <a:pt x="19799" y="3086"/>
                    <a:pt x="18000" y="6171"/>
                    <a:pt x="14400" y="9257"/>
                  </a:cubicBezTo>
                  <a:cubicBezTo>
                    <a:pt x="10800" y="13885"/>
                    <a:pt x="5401" y="18514"/>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0" name="Google Shape;880;p46"/>
            <p:cNvSpPr/>
            <p:nvPr/>
          </p:nvSpPr>
          <p:spPr>
            <a:xfrm>
              <a:off x="2679897" y="303408"/>
              <a:ext cx="67284" cy="63973"/>
            </a:xfrm>
            <a:custGeom>
              <a:avLst/>
              <a:gdLst/>
              <a:ahLst/>
              <a:cxnLst/>
              <a:rect l="l" t="t" r="r" b="b"/>
              <a:pathLst>
                <a:path w="21600" h="21343" extrusionOk="0">
                  <a:moveTo>
                    <a:pt x="19562" y="5082"/>
                  </a:moveTo>
                  <a:cubicBezTo>
                    <a:pt x="18747" y="3388"/>
                    <a:pt x="17117" y="2117"/>
                    <a:pt x="15894" y="1270"/>
                  </a:cubicBezTo>
                  <a:cubicBezTo>
                    <a:pt x="13857" y="423"/>
                    <a:pt x="12227" y="0"/>
                    <a:pt x="10189" y="0"/>
                  </a:cubicBezTo>
                  <a:cubicBezTo>
                    <a:pt x="8151" y="0"/>
                    <a:pt x="6113" y="847"/>
                    <a:pt x="4483" y="1694"/>
                  </a:cubicBezTo>
                  <a:cubicBezTo>
                    <a:pt x="2445" y="2541"/>
                    <a:pt x="1630" y="4235"/>
                    <a:pt x="815" y="5929"/>
                  </a:cubicBezTo>
                  <a:cubicBezTo>
                    <a:pt x="0" y="7200"/>
                    <a:pt x="0" y="9318"/>
                    <a:pt x="0" y="11012"/>
                  </a:cubicBezTo>
                  <a:cubicBezTo>
                    <a:pt x="0" y="13553"/>
                    <a:pt x="0" y="15247"/>
                    <a:pt x="1222" y="16518"/>
                  </a:cubicBezTo>
                  <a:cubicBezTo>
                    <a:pt x="2038" y="18212"/>
                    <a:pt x="3668" y="19483"/>
                    <a:pt x="5298" y="20330"/>
                  </a:cubicBezTo>
                  <a:cubicBezTo>
                    <a:pt x="7336" y="21177"/>
                    <a:pt x="8966" y="21600"/>
                    <a:pt x="11004" y="21177"/>
                  </a:cubicBezTo>
                  <a:cubicBezTo>
                    <a:pt x="12634" y="21177"/>
                    <a:pt x="14264" y="20753"/>
                    <a:pt x="15894" y="19906"/>
                  </a:cubicBezTo>
                  <a:cubicBezTo>
                    <a:pt x="17117" y="19059"/>
                    <a:pt x="18340" y="17788"/>
                    <a:pt x="19155" y="16518"/>
                  </a:cubicBezTo>
                  <a:cubicBezTo>
                    <a:pt x="19970" y="15671"/>
                    <a:pt x="20378" y="14823"/>
                    <a:pt x="20785" y="13976"/>
                  </a:cubicBezTo>
                  <a:cubicBezTo>
                    <a:pt x="21193" y="12706"/>
                    <a:pt x="21600" y="11435"/>
                    <a:pt x="21600" y="10165"/>
                  </a:cubicBezTo>
                  <a:cubicBezTo>
                    <a:pt x="21600" y="8471"/>
                    <a:pt x="20785" y="6777"/>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1" name="Google Shape;881;p46"/>
            <p:cNvSpPr/>
            <p:nvPr/>
          </p:nvSpPr>
          <p:spPr>
            <a:xfrm>
              <a:off x="1342798" y="289195"/>
              <a:ext cx="117366" cy="117366"/>
            </a:xfrm>
            <a:custGeom>
              <a:avLst/>
              <a:gdLst/>
              <a:ahLst/>
              <a:cxnLst/>
              <a:rect l="l" t="t" r="r" b="b"/>
              <a:pathLst>
                <a:path w="21244" h="21244" extrusionOk="0">
                  <a:moveTo>
                    <a:pt x="16374" y="1883"/>
                  </a:moveTo>
                  <a:cubicBezTo>
                    <a:pt x="14765" y="734"/>
                    <a:pt x="13386" y="275"/>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198"/>
                    <a:pt x="4884" y="19347"/>
                  </a:cubicBez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752" y="3032"/>
                    <a:pt x="16374" y="1883"/>
                  </a:cubicBezTo>
                  <a:close/>
                  <a:moveTo>
                    <a:pt x="18672" y="11534"/>
                  </a:moveTo>
                  <a:cubicBezTo>
                    <a:pt x="18672" y="12453"/>
                    <a:pt x="18442" y="13143"/>
                    <a:pt x="17982" y="13832"/>
                  </a:cubicBezTo>
                  <a:cubicBezTo>
                    <a:pt x="17982" y="14062"/>
                    <a:pt x="17752" y="14521"/>
                    <a:pt x="17523" y="14751"/>
                  </a:cubicBezTo>
                  <a:cubicBezTo>
                    <a:pt x="17063" y="15670"/>
                    <a:pt x="16144" y="16589"/>
                    <a:pt x="15454" y="17049"/>
                  </a:cubicBezTo>
                  <a:cubicBezTo>
                    <a:pt x="15454" y="17049"/>
                    <a:pt x="15225" y="17049"/>
                    <a:pt x="15225" y="17049"/>
                  </a:cubicBezTo>
                  <a:cubicBezTo>
                    <a:pt x="14765" y="17279"/>
                    <a:pt x="14535" y="17508"/>
                    <a:pt x="14076" y="17738"/>
                  </a:cubicBezTo>
                  <a:cubicBezTo>
                    <a:pt x="12697" y="18198"/>
                    <a:pt x="11548" y="18428"/>
                    <a:pt x="10169" y="18198"/>
                  </a:cubicBezTo>
                  <a:cubicBezTo>
                    <a:pt x="8791" y="17968"/>
                    <a:pt x="7642" y="17738"/>
                    <a:pt x="6493" y="16819"/>
                  </a:cubicBezTo>
                  <a:cubicBezTo>
                    <a:pt x="5344" y="16130"/>
                    <a:pt x="4654" y="14981"/>
                    <a:pt x="4195" y="13602"/>
                  </a:cubicBezTo>
                  <a:cubicBezTo>
                    <a:pt x="3735" y="12223"/>
                    <a:pt x="3506" y="11304"/>
                    <a:pt x="3735" y="9696"/>
                  </a:cubicBezTo>
                  <a:cubicBezTo>
                    <a:pt x="3965" y="8087"/>
                    <a:pt x="4195" y="7168"/>
                    <a:pt x="5114" y="6019"/>
                  </a:cubicBezTo>
                  <a:cubicBezTo>
                    <a:pt x="6033" y="4870"/>
                    <a:pt x="6952" y="3951"/>
                    <a:pt x="8101" y="3491"/>
                  </a:cubicBezTo>
                  <a:cubicBezTo>
                    <a:pt x="9250" y="3032"/>
                    <a:pt x="10629" y="3032"/>
                    <a:pt x="12008" y="3032"/>
                  </a:cubicBezTo>
                  <a:cubicBezTo>
                    <a:pt x="13386" y="3032"/>
                    <a:pt x="14535" y="3491"/>
                    <a:pt x="15684" y="4411"/>
                  </a:cubicBezTo>
                  <a:cubicBezTo>
                    <a:pt x="16833" y="5100"/>
                    <a:pt x="17523" y="6249"/>
                    <a:pt x="17982" y="7628"/>
                  </a:cubicBezTo>
                  <a:cubicBezTo>
                    <a:pt x="18672" y="9006"/>
                    <a:pt x="18672" y="10385"/>
                    <a:pt x="18672" y="11534"/>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2" name="Google Shape;882;p46"/>
            <p:cNvSpPr/>
            <p:nvPr/>
          </p:nvSpPr>
          <p:spPr>
            <a:xfrm>
              <a:off x="1363434" y="306457"/>
              <a:ext cx="81746" cy="85044"/>
            </a:xfrm>
            <a:custGeom>
              <a:avLst/>
              <a:gdLst/>
              <a:ahLst/>
              <a:cxnLst/>
              <a:rect l="l" t="t" r="r" b="b"/>
              <a:pathLst>
                <a:path w="21398" h="21279" extrusionOk="0">
                  <a:moveTo>
                    <a:pt x="17280" y="2095"/>
                  </a:moveTo>
                  <a:cubicBezTo>
                    <a:pt x="15618" y="825"/>
                    <a:pt x="13957" y="190"/>
                    <a:pt x="11963" y="190"/>
                  </a:cubicBezTo>
                  <a:cubicBezTo>
                    <a:pt x="9969" y="-128"/>
                    <a:pt x="7975" y="-128"/>
                    <a:pt x="6314" y="825"/>
                  </a:cubicBezTo>
                  <a:cubicBezTo>
                    <a:pt x="4652" y="1778"/>
                    <a:pt x="3323" y="2731"/>
                    <a:pt x="1994" y="4319"/>
                  </a:cubicBezTo>
                  <a:cubicBezTo>
                    <a:pt x="665" y="5907"/>
                    <a:pt x="0" y="7496"/>
                    <a:pt x="0" y="9402"/>
                  </a:cubicBezTo>
                  <a:cubicBezTo>
                    <a:pt x="0" y="11307"/>
                    <a:pt x="0" y="12896"/>
                    <a:pt x="665" y="14801"/>
                  </a:cubicBezTo>
                  <a:cubicBezTo>
                    <a:pt x="1329" y="16707"/>
                    <a:pt x="2658" y="18295"/>
                    <a:pt x="3988" y="19249"/>
                  </a:cubicBezTo>
                  <a:cubicBezTo>
                    <a:pt x="5649" y="20519"/>
                    <a:pt x="7311" y="21154"/>
                    <a:pt x="9305" y="21154"/>
                  </a:cubicBezTo>
                  <a:cubicBezTo>
                    <a:pt x="11299"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9"/>
                    <a:pt x="5982" y="18613"/>
                    <a:pt x="5317" y="17025"/>
                  </a:cubicBezTo>
                  <a:cubicBezTo>
                    <a:pt x="4320" y="16072"/>
                    <a:pt x="4320" y="14484"/>
                    <a:pt x="4320" y="12896"/>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2" y="6860"/>
                    <a:pt x="19606" y="8448"/>
                  </a:cubicBezTo>
                  <a:cubicBezTo>
                    <a:pt x="20603" y="9719"/>
                    <a:pt x="20935" y="10990"/>
                    <a:pt x="20935" y="12260"/>
                  </a:cubicBezTo>
                  <a:cubicBezTo>
                    <a:pt x="20935" y="13531"/>
                    <a:pt x="20603" y="14484"/>
                    <a:pt x="20271" y="15119"/>
                  </a:cubicBezTo>
                  <a:cubicBezTo>
                    <a:pt x="20603" y="14166"/>
                    <a:pt x="20935" y="13213"/>
                    <a:pt x="21268" y="11942"/>
                  </a:cubicBezTo>
                  <a:cubicBezTo>
                    <a:pt x="21600" y="10037"/>
                    <a:pt x="21268" y="8448"/>
                    <a:pt x="20603" y="6543"/>
                  </a:cubicBezTo>
                  <a:cubicBezTo>
                    <a:pt x="19939" y="4637"/>
                    <a:pt x="18942" y="3049"/>
                    <a:pt x="17280" y="2095"/>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3" name="Google Shape;883;p46"/>
            <p:cNvSpPr/>
            <p:nvPr/>
          </p:nvSpPr>
          <p:spPr>
            <a:xfrm>
              <a:off x="1426908" y="366883"/>
              <a:ext cx="15235" cy="17774"/>
            </a:xfrm>
            <a:custGeom>
              <a:avLst/>
              <a:gdLst/>
              <a:ahLst/>
              <a:cxnLst/>
              <a:rect l="l" t="t" r="r" b="b"/>
              <a:pathLst>
                <a:path w="21600" h="21600" extrusionOk="0">
                  <a:moveTo>
                    <a:pt x="0" y="21600"/>
                  </a:moveTo>
                  <a:cubicBezTo>
                    <a:pt x="0" y="21600"/>
                    <a:pt x="1799" y="21600"/>
                    <a:pt x="1799" y="21600"/>
                  </a:cubicBezTo>
                  <a:cubicBezTo>
                    <a:pt x="7200" y="18514"/>
                    <a:pt x="14400" y="12343"/>
                    <a:pt x="18000" y="6171"/>
                  </a:cubicBezTo>
                  <a:cubicBezTo>
                    <a:pt x="19799" y="4628"/>
                    <a:pt x="19799" y="1542"/>
                    <a:pt x="21600" y="0"/>
                  </a:cubicBezTo>
                  <a:cubicBezTo>
                    <a:pt x="19799" y="3086"/>
                    <a:pt x="18000" y="6171"/>
                    <a:pt x="14400" y="9257"/>
                  </a:cubicBezTo>
                  <a:cubicBezTo>
                    <a:pt x="10800" y="13885"/>
                    <a:pt x="5399" y="18514"/>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4" name="Google Shape;884;p46"/>
            <p:cNvSpPr/>
            <p:nvPr/>
          </p:nvSpPr>
          <p:spPr>
            <a:xfrm>
              <a:off x="1379937" y="323720"/>
              <a:ext cx="64745" cy="63973"/>
            </a:xfrm>
            <a:custGeom>
              <a:avLst/>
              <a:gdLst/>
              <a:ahLst/>
              <a:cxnLst/>
              <a:rect l="l" t="t" r="r" b="b"/>
              <a:pathLst>
                <a:path w="21600" h="21343" extrusionOk="0">
                  <a:moveTo>
                    <a:pt x="19483" y="5082"/>
                  </a:moveTo>
                  <a:cubicBezTo>
                    <a:pt x="18635" y="3388"/>
                    <a:pt x="16941" y="2117"/>
                    <a:pt x="15671" y="1270"/>
                  </a:cubicBezTo>
                  <a:cubicBezTo>
                    <a:pt x="13976" y="423"/>
                    <a:pt x="11859" y="0"/>
                    <a:pt x="10165" y="0"/>
                  </a:cubicBezTo>
                  <a:cubicBezTo>
                    <a:pt x="8471" y="0"/>
                    <a:pt x="5929" y="847"/>
                    <a:pt x="4659" y="1694"/>
                  </a:cubicBezTo>
                  <a:cubicBezTo>
                    <a:pt x="2965" y="2541"/>
                    <a:pt x="1694" y="4235"/>
                    <a:pt x="847" y="5929"/>
                  </a:cubicBezTo>
                  <a:cubicBezTo>
                    <a:pt x="0" y="7200"/>
                    <a:pt x="0" y="9318"/>
                    <a:pt x="0" y="11012"/>
                  </a:cubicBezTo>
                  <a:cubicBezTo>
                    <a:pt x="0" y="13553"/>
                    <a:pt x="0" y="15247"/>
                    <a:pt x="1271" y="16518"/>
                  </a:cubicBezTo>
                  <a:cubicBezTo>
                    <a:pt x="2117" y="18212"/>
                    <a:pt x="3812" y="19483"/>
                    <a:pt x="5506" y="20330"/>
                  </a:cubicBezTo>
                  <a:cubicBezTo>
                    <a:pt x="7200" y="21177"/>
                    <a:pt x="9318" y="21600"/>
                    <a:pt x="11012" y="21177"/>
                  </a:cubicBezTo>
                  <a:cubicBezTo>
                    <a:pt x="12706" y="21177"/>
                    <a:pt x="13976" y="20753"/>
                    <a:pt x="15671" y="19906"/>
                  </a:cubicBezTo>
                  <a:cubicBezTo>
                    <a:pt x="16941" y="19059"/>
                    <a:pt x="18212" y="17788"/>
                    <a:pt x="19059" y="16518"/>
                  </a:cubicBezTo>
                  <a:cubicBezTo>
                    <a:pt x="19906" y="15671"/>
                    <a:pt x="20330" y="14823"/>
                    <a:pt x="20753" y="13976"/>
                  </a:cubicBezTo>
                  <a:cubicBezTo>
                    <a:pt x="21177" y="12706"/>
                    <a:pt x="21600" y="11435"/>
                    <a:pt x="21600" y="10165"/>
                  </a:cubicBezTo>
                  <a:cubicBezTo>
                    <a:pt x="21600" y="8047"/>
                    <a:pt x="20753" y="6777"/>
                    <a:pt x="19483"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5" name="Google Shape;885;p46"/>
            <p:cNvSpPr/>
            <p:nvPr/>
          </p:nvSpPr>
          <p:spPr>
            <a:xfrm>
              <a:off x="2908087" y="249843"/>
              <a:ext cx="154173" cy="154173"/>
            </a:xfrm>
            <a:custGeom>
              <a:avLst/>
              <a:gdLst/>
              <a:ahLst/>
              <a:cxnLst/>
              <a:rect l="l" t="t" r="r" b="b"/>
              <a:pathLst>
                <a:path w="21327" h="21327" extrusionOk="0">
                  <a:moveTo>
                    <a:pt x="16551" y="1790"/>
                  </a:moveTo>
                  <a:cubicBezTo>
                    <a:pt x="14970" y="736"/>
                    <a:pt x="13390" y="209"/>
                    <a:pt x="11458" y="34"/>
                  </a:cubicBezTo>
                  <a:cubicBezTo>
                    <a:pt x="9527" y="-142"/>
                    <a:pt x="7770" y="385"/>
                    <a:pt x="6014" y="1087"/>
                  </a:cubicBezTo>
                  <a:cubicBezTo>
                    <a:pt x="4258" y="1965"/>
                    <a:pt x="2853" y="3019"/>
                    <a:pt x="1800" y="4775"/>
                  </a:cubicBezTo>
                  <a:cubicBezTo>
                    <a:pt x="746" y="6531"/>
                    <a:pt x="219" y="8112"/>
                    <a:pt x="44" y="9868"/>
                  </a:cubicBezTo>
                  <a:cubicBezTo>
                    <a:pt x="-132" y="11799"/>
                    <a:pt x="219" y="13556"/>
                    <a:pt x="1097" y="15312"/>
                  </a:cubicBezTo>
                  <a:cubicBezTo>
                    <a:pt x="1800" y="17068"/>
                    <a:pt x="3029" y="18473"/>
                    <a:pt x="4785" y="19526"/>
                  </a:cubicBezTo>
                  <a:cubicBezTo>
                    <a:pt x="6366" y="20580"/>
                    <a:pt x="7946" y="21107"/>
                    <a:pt x="9878" y="21282"/>
                  </a:cubicBezTo>
                  <a:cubicBezTo>
                    <a:pt x="11634" y="21458"/>
                    <a:pt x="13566" y="21107"/>
                    <a:pt x="15322" y="20229"/>
                  </a:cubicBezTo>
                  <a:cubicBezTo>
                    <a:pt x="16902" y="19526"/>
                    <a:pt x="18483" y="18297"/>
                    <a:pt x="19536" y="16541"/>
                  </a:cubicBezTo>
                  <a:cubicBezTo>
                    <a:pt x="20590" y="14960"/>
                    <a:pt x="21117" y="13380"/>
                    <a:pt x="21292" y="11448"/>
                  </a:cubicBezTo>
                  <a:cubicBezTo>
                    <a:pt x="21468" y="9692"/>
                    <a:pt x="20941" y="7760"/>
                    <a:pt x="20239" y="6004"/>
                  </a:cubicBezTo>
                  <a:cubicBezTo>
                    <a:pt x="19185" y="4248"/>
                    <a:pt x="17956" y="3019"/>
                    <a:pt x="16551" y="1790"/>
                  </a:cubicBezTo>
                  <a:close/>
                  <a:moveTo>
                    <a:pt x="18834" y="11975"/>
                  </a:moveTo>
                  <a:cubicBezTo>
                    <a:pt x="18658" y="13556"/>
                    <a:pt x="18307" y="14609"/>
                    <a:pt x="17253" y="15663"/>
                  </a:cubicBezTo>
                  <a:cubicBezTo>
                    <a:pt x="16375" y="17068"/>
                    <a:pt x="15322" y="17770"/>
                    <a:pt x="14092" y="18297"/>
                  </a:cubicBezTo>
                  <a:cubicBezTo>
                    <a:pt x="12688" y="18824"/>
                    <a:pt x="11458" y="18999"/>
                    <a:pt x="9878" y="18824"/>
                  </a:cubicBezTo>
                  <a:cubicBezTo>
                    <a:pt x="8473" y="18648"/>
                    <a:pt x="7244" y="18297"/>
                    <a:pt x="6190" y="17243"/>
                  </a:cubicBezTo>
                  <a:cubicBezTo>
                    <a:pt x="5136" y="16541"/>
                    <a:pt x="4258" y="15312"/>
                    <a:pt x="3731" y="13907"/>
                  </a:cubicBezTo>
                  <a:cubicBezTo>
                    <a:pt x="3205" y="12502"/>
                    <a:pt x="3029" y="11448"/>
                    <a:pt x="3205" y="9868"/>
                  </a:cubicBezTo>
                  <a:cubicBezTo>
                    <a:pt x="3380" y="8287"/>
                    <a:pt x="3731" y="7234"/>
                    <a:pt x="4785" y="6180"/>
                  </a:cubicBezTo>
                  <a:cubicBezTo>
                    <a:pt x="5663" y="5126"/>
                    <a:pt x="6717" y="4073"/>
                    <a:pt x="7946" y="3546"/>
                  </a:cubicBezTo>
                  <a:cubicBezTo>
                    <a:pt x="9351" y="3019"/>
                    <a:pt x="10580" y="3019"/>
                    <a:pt x="12161" y="3195"/>
                  </a:cubicBezTo>
                  <a:cubicBezTo>
                    <a:pt x="13566" y="3195"/>
                    <a:pt x="14795" y="3721"/>
                    <a:pt x="15849" y="4775"/>
                  </a:cubicBezTo>
                  <a:cubicBezTo>
                    <a:pt x="16902" y="5477"/>
                    <a:pt x="17780" y="6707"/>
                    <a:pt x="18307" y="7936"/>
                  </a:cubicBezTo>
                  <a:cubicBezTo>
                    <a:pt x="18834" y="9341"/>
                    <a:pt x="19009" y="10570"/>
                    <a:pt x="18834" y="11975"/>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6" name="Google Shape;886;p46"/>
            <p:cNvSpPr/>
            <p:nvPr/>
          </p:nvSpPr>
          <p:spPr>
            <a:xfrm>
              <a:off x="2930780" y="272181"/>
              <a:ext cx="113937" cy="114221"/>
            </a:xfrm>
            <a:custGeom>
              <a:avLst/>
              <a:gdLst/>
              <a:ahLst/>
              <a:cxnLst/>
              <a:rect l="l" t="t" r="r" b="b"/>
              <a:pathLst>
                <a:path w="21303" h="21356" extrusionOk="0">
                  <a:moveTo>
                    <a:pt x="17180" y="2279"/>
                  </a:move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2"/>
                    <a:pt x="801" y="14621"/>
                  </a:cubicBezTo>
                  <a:cubicBezTo>
                    <a:pt x="1513" y="16758"/>
                    <a:pt x="2700" y="18182"/>
                    <a:pt x="4125" y="19131"/>
                  </a:cubicBezTo>
                  <a:cubicBezTo>
                    <a:pt x="5549" y="20318"/>
                    <a:pt x="7448" y="21030"/>
                    <a:pt x="9109" y="21268"/>
                  </a:cubicBezTo>
                  <a:cubicBezTo>
                    <a:pt x="11245" y="21505"/>
                    <a:pt x="12907" y="21268"/>
                    <a:pt x="14806" y="20556"/>
                  </a:cubicBezTo>
                  <a:cubicBezTo>
                    <a:pt x="16705" y="19843"/>
                    <a:pt x="17892" y="18657"/>
                    <a:pt x="19078" y="16995"/>
                  </a:cubicBezTo>
                  <a:cubicBezTo>
                    <a:pt x="20265" y="15571"/>
                    <a:pt x="20977" y="13909"/>
                    <a:pt x="21215" y="12010"/>
                  </a:cubicBezTo>
                  <a:cubicBezTo>
                    <a:pt x="21452" y="10112"/>
                    <a:pt x="21215" y="8450"/>
                    <a:pt x="20503" y="6551"/>
                  </a:cubicBezTo>
                  <a:cubicBezTo>
                    <a:pt x="19791" y="4890"/>
                    <a:pt x="18841" y="3228"/>
                    <a:pt x="17180" y="2279"/>
                  </a:cubicBezTo>
                  <a:close/>
                  <a:moveTo>
                    <a:pt x="17654" y="14859"/>
                  </a:moveTo>
                  <a:cubicBezTo>
                    <a:pt x="16942" y="16046"/>
                    <a:pt x="15993" y="16995"/>
                    <a:pt x="15281" y="17707"/>
                  </a:cubicBezTo>
                  <a:cubicBezTo>
                    <a:pt x="14094" y="18419"/>
                    <a:pt x="13144" y="18657"/>
                    <a:pt x="11958" y="18657"/>
                  </a:cubicBezTo>
                  <a:cubicBezTo>
                    <a:pt x="10771" y="18894"/>
                    <a:pt x="9584" y="18657"/>
                    <a:pt x="8160" y="17944"/>
                  </a:cubicBezTo>
                  <a:cubicBezTo>
                    <a:pt x="6736" y="17232"/>
                    <a:pt x="6023" y="16758"/>
                    <a:pt x="5311" y="15571"/>
                  </a:cubicBezTo>
                  <a:cubicBezTo>
                    <a:pt x="4362" y="14621"/>
                    <a:pt x="4362" y="13435"/>
                    <a:pt x="4362" y="11773"/>
                  </a:cubicBezTo>
                  <a:cubicBezTo>
                    <a:pt x="4362" y="10586"/>
                    <a:pt x="4362" y="9399"/>
                    <a:pt x="5074" y="8450"/>
                  </a:cubicBezTo>
                  <a:cubicBezTo>
                    <a:pt x="5786" y="7263"/>
                    <a:pt x="6261" y="6314"/>
                    <a:pt x="7448" y="5602"/>
                  </a:cubicBezTo>
                  <a:cubicBezTo>
                    <a:pt x="8397" y="4890"/>
                    <a:pt x="9821" y="4415"/>
                    <a:pt x="11245" y="4415"/>
                  </a:cubicBezTo>
                  <a:cubicBezTo>
                    <a:pt x="12432" y="4415"/>
                    <a:pt x="13619" y="4652"/>
                    <a:pt x="15043" y="5364"/>
                  </a:cubicBezTo>
                  <a:cubicBezTo>
                    <a:pt x="15993" y="6076"/>
                    <a:pt x="16942" y="6551"/>
                    <a:pt x="17417" y="7738"/>
                  </a:cubicBezTo>
                  <a:cubicBezTo>
                    <a:pt x="18366" y="8925"/>
                    <a:pt x="18604" y="9874"/>
                    <a:pt x="18604" y="11061"/>
                  </a:cubicBezTo>
                  <a:cubicBezTo>
                    <a:pt x="18604" y="12722"/>
                    <a:pt x="18129" y="13672"/>
                    <a:pt x="17654" y="14859"/>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7" name="Google Shape;887;p46"/>
            <p:cNvSpPr/>
            <p:nvPr/>
          </p:nvSpPr>
          <p:spPr>
            <a:xfrm>
              <a:off x="2952837" y="295791"/>
              <a:ext cx="76171" cy="76508"/>
            </a:xfrm>
            <a:custGeom>
              <a:avLst/>
              <a:gdLst/>
              <a:ahLst/>
              <a:cxnLst/>
              <a:rect l="l" t="t" r="r" b="b"/>
              <a:pathLst>
                <a:path w="21600" h="21340" extrusionOk="0">
                  <a:moveTo>
                    <a:pt x="16200" y="1416"/>
                  </a:move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4"/>
                  </a:cubicBezTo>
                  <a:cubicBezTo>
                    <a:pt x="7560" y="20892"/>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9080" y="3187"/>
                    <a:pt x="17640" y="2125"/>
                    <a:pt x="16200" y="141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8" name="Google Shape;888;p46"/>
            <p:cNvSpPr/>
            <p:nvPr/>
          </p:nvSpPr>
          <p:spPr>
            <a:xfrm>
              <a:off x="1613205" y="270155"/>
              <a:ext cx="154173" cy="154173"/>
            </a:xfrm>
            <a:custGeom>
              <a:avLst/>
              <a:gdLst/>
              <a:ahLst/>
              <a:cxnLst/>
              <a:rect l="l" t="t" r="r" b="b"/>
              <a:pathLst>
                <a:path w="21327" h="21327" extrusionOk="0">
                  <a:moveTo>
                    <a:pt x="16551" y="1790"/>
                  </a:moveTo>
                  <a:cubicBezTo>
                    <a:pt x="14970" y="736"/>
                    <a:pt x="13390" y="209"/>
                    <a:pt x="11458" y="34"/>
                  </a:cubicBezTo>
                  <a:cubicBezTo>
                    <a:pt x="9527" y="-142"/>
                    <a:pt x="7770" y="385"/>
                    <a:pt x="6014" y="1087"/>
                  </a:cubicBezTo>
                  <a:cubicBezTo>
                    <a:pt x="4258" y="1965"/>
                    <a:pt x="2853" y="3019"/>
                    <a:pt x="1800" y="4775"/>
                  </a:cubicBezTo>
                  <a:cubicBezTo>
                    <a:pt x="746" y="6356"/>
                    <a:pt x="219" y="8112"/>
                    <a:pt x="44" y="9868"/>
                  </a:cubicBezTo>
                  <a:cubicBezTo>
                    <a:pt x="-132" y="11799"/>
                    <a:pt x="219" y="13556"/>
                    <a:pt x="1097" y="15312"/>
                  </a:cubicBezTo>
                  <a:cubicBezTo>
                    <a:pt x="1800" y="17068"/>
                    <a:pt x="3029" y="18473"/>
                    <a:pt x="4785" y="19526"/>
                  </a:cubicBezTo>
                  <a:cubicBezTo>
                    <a:pt x="6366" y="20580"/>
                    <a:pt x="7946" y="21107"/>
                    <a:pt x="9878" y="21282"/>
                  </a:cubicBezTo>
                  <a:cubicBezTo>
                    <a:pt x="11634" y="21458"/>
                    <a:pt x="13566" y="21107"/>
                    <a:pt x="15322" y="20229"/>
                  </a:cubicBezTo>
                  <a:cubicBezTo>
                    <a:pt x="16902" y="19526"/>
                    <a:pt x="18483" y="18297"/>
                    <a:pt x="19536" y="16541"/>
                  </a:cubicBezTo>
                  <a:cubicBezTo>
                    <a:pt x="20590" y="14785"/>
                    <a:pt x="21117" y="13380"/>
                    <a:pt x="21292" y="11448"/>
                  </a:cubicBezTo>
                  <a:cubicBezTo>
                    <a:pt x="21468" y="9692"/>
                    <a:pt x="20941" y="7760"/>
                    <a:pt x="20239" y="6004"/>
                  </a:cubicBezTo>
                  <a:cubicBezTo>
                    <a:pt x="19185" y="4073"/>
                    <a:pt x="17956" y="2843"/>
                    <a:pt x="16551" y="1790"/>
                  </a:cubicBezTo>
                  <a:close/>
                  <a:moveTo>
                    <a:pt x="18834" y="11799"/>
                  </a:moveTo>
                  <a:cubicBezTo>
                    <a:pt x="18658" y="13380"/>
                    <a:pt x="18307" y="14434"/>
                    <a:pt x="17253" y="15487"/>
                  </a:cubicBezTo>
                  <a:cubicBezTo>
                    <a:pt x="16375" y="16892"/>
                    <a:pt x="15322" y="17595"/>
                    <a:pt x="14092" y="18121"/>
                  </a:cubicBezTo>
                  <a:cubicBezTo>
                    <a:pt x="12688" y="18648"/>
                    <a:pt x="11458" y="18824"/>
                    <a:pt x="9878" y="18648"/>
                  </a:cubicBezTo>
                  <a:cubicBezTo>
                    <a:pt x="8473" y="18473"/>
                    <a:pt x="7244" y="18121"/>
                    <a:pt x="6190" y="17068"/>
                  </a:cubicBezTo>
                  <a:cubicBezTo>
                    <a:pt x="5136" y="16365"/>
                    <a:pt x="4258" y="15136"/>
                    <a:pt x="3731" y="13731"/>
                  </a:cubicBezTo>
                  <a:cubicBezTo>
                    <a:pt x="3205" y="12326"/>
                    <a:pt x="3029" y="11273"/>
                    <a:pt x="3205" y="9692"/>
                  </a:cubicBezTo>
                  <a:cubicBezTo>
                    <a:pt x="3380" y="8112"/>
                    <a:pt x="3731" y="7058"/>
                    <a:pt x="4785" y="6004"/>
                  </a:cubicBezTo>
                  <a:cubicBezTo>
                    <a:pt x="5663" y="4951"/>
                    <a:pt x="6717" y="3897"/>
                    <a:pt x="7946" y="3370"/>
                  </a:cubicBezTo>
                  <a:cubicBezTo>
                    <a:pt x="9351" y="2843"/>
                    <a:pt x="10580" y="2843"/>
                    <a:pt x="12161" y="3019"/>
                  </a:cubicBezTo>
                  <a:cubicBezTo>
                    <a:pt x="13566" y="3019"/>
                    <a:pt x="14795" y="3546"/>
                    <a:pt x="15849" y="4599"/>
                  </a:cubicBezTo>
                  <a:cubicBezTo>
                    <a:pt x="16902" y="5302"/>
                    <a:pt x="17780" y="6531"/>
                    <a:pt x="18307" y="7760"/>
                  </a:cubicBezTo>
                  <a:cubicBezTo>
                    <a:pt x="18834" y="9165"/>
                    <a:pt x="19009" y="10570"/>
                    <a:pt x="18834" y="1179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89" name="Google Shape;889;p46"/>
            <p:cNvSpPr/>
            <p:nvPr/>
          </p:nvSpPr>
          <p:spPr>
            <a:xfrm>
              <a:off x="1635899" y="292493"/>
              <a:ext cx="113937" cy="114221"/>
            </a:xfrm>
            <a:custGeom>
              <a:avLst/>
              <a:gdLst/>
              <a:ahLst/>
              <a:cxnLst/>
              <a:rect l="l" t="t" r="r" b="b"/>
              <a:pathLst>
                <a:path w="21303" h="21356" extrusionOk="0">
                  <a:moveTo>
                    <a:pt x="17180" y="2279"/>
                  </a:move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2"/>
                    <a:pt x="801" y="14621"/>
                  </a:cubicBezTo>
                  <a:cubicBezTo>
                    <a:pt x="1513" y="16758"/>
                    <a:pt x="2700" y="18182"/>
                    <a:pt x="4125" y="19131"/>
                  </a:cubicBezTo>
                  <a:cubicBezTo>
                    <a:pt x="5549" y="20318"/>
                    <a:pt x="7448" y="21030"/>
                    <a:pt x="9109" y="21268"/>
                  </a:cubicBezTo>
                  <a:cubicBezTo>
                    <a:pt x="11245" y="21505"/>
                    <a:pt x="12907" y="21268"/>
                    <a:pt x="14806" y="20556"/>
                  </a:cubicBezTo>
                  <a:cubicBezTo>
                    <a:pt x="16705" y="19843"/>
                    <a:pt x="17892" y="18657"/>
                    <a:pt x="19078" y="16995"/>
                  </a:cubicBezTo>
                  <a:cubicBezTo>
                    <a:pt x="20265" y="15571"/>
                    <a:pt x="20977" y="13909"/>
                    <a:pt x="21215" y="12010"/>
                  </a:cubicBezTo>
                  <a:cubicBezTo>
                    <a:pt x="21452" y="10112"/>
                    <a:pt x="21215" y="8450"/>
                    <a:pt x="20503" y="6551"/>
                  </a:cubicBezTo>
                  <a:cubicBezTo>
                    <a:pt x="19791" y="4652"/>
                    <a:pt x="18841" y="3228"/>
                    <a:pt x="17180" y="2279"/>
                  </a:cubicBezTo>
                  <a:close/>
                  <a:moveTo>
                    <a:pt x="17654" y="14621"/>
                  </a:moveTo>
                  <a:cubicBezTo>
                    <a:pt x="16942" y="15808"/>
                    <a:pt x="15993" y="16758"/>
                    <a:pt x="15281" y="17470"/>
                  </a:cubicBezTo>
                  <a:cubicBezTo>
                    <a:pt x="14094" y="18182"/>
                    <a:pt x="13144" y="18419"/>
                    <a:pt x="11958" y="18419"/>
                  </a:cubicBezTo>
                  <a:cubicBezTo>
                    <a:pt x="10771" y="18657"/>
                    <a:pt x="9584" y="18419"/>
                    <a:pt x="8160" y="17707"/>
                  </a:cubicBezTo>
                  <a:cubicBezTo>
                    <a:pt x="6736" y="16995"/>
                    <a:pt x="6023" y="16520"/>
                    <a:pt x="5311" y="15334"/>
                  </a:cubicBezTo>
                  <a:cubicBezTo>
                    <a:pt x="4362" y="14384"/>
                    <a:pt x="4362" y="13197"/>
                    <a:pt x="4362" y="11536"/>
                  </a:cubicBezTo>
                  <a:cubicBezTo>
                    <a:pt x="4362" y="10349"/>
                    <a:pt x="4362" y="9162"/>
                    <a:pt x="5074" y="8213"/>
                  </a:cubicBezTo>
                  <a:cubicBezTo>
                    <a:pt x="5786" y="7026"/>
                    <a:pt x="6261" y="6076"/>
                    <a:pt x="7448" y="5364"/>
                  </a:cubicBezTo>
                  <a:cubicBezTo>
                    <a:pt x="8397" y="4652"/>
                    <a:pt x="9821" y="4178"/>
                    <a:pt x="11245" y="4178"/>
                  </a:cubicBezTo>
                  <a:cubicBezTo>
                    <a:pt x="12432" y="4178"/>
                    <a:pt x="13619" y="4415"/>
                    <a:pt x="15043" y="5127"/>
                  </a:cubicBezTo>
                  <a:cubicBezTo>
                    <a:pt x="15993" y="5839"/>
                    <a:pt x="16942" y="6314"/>
                    <a:pt x="17417" y="7501"/>
                  </a:cubicBezTo>
                  <a:cubicBezTo>
                    <a:pt x="18366" y="8687"/>
                    <a:pt x="18604" y="9637"/>
                    <a:pt x="18604" y="10824"/>
                  </a:cubicBezTo>
                  <a:cubicBezTo>
                    <a:pt x="18604" y="12485"/>
                    <a:pt x="18129" y="13435"/>
                    <a:pt x="17654" y="14621"/>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90" name="Google Shape;890;p46"/>
            <p:cNvSpPr/>
            <p:nvPr/>
          </p:nvSpPr>
          <p:spPr>
            <a:xfrm>
              <a:off x="1657955" y="314834"/>
              <a:ext cx="76171" cy="76508"/>
            </a:xfrm>
            <a:custGeom>
              <a:avLst/>
              <a:gdLst/>
              <a:ahLst/>
              <a:cxnLst/>
              <a:rect l="l" t="t" r="r" b="b"/>
              <a:pathLst>
                <a:path w="21600" h="21340" extrusionOk="0">
                  <a:moveTo>
                    <a:pt x="16200" y="1416"/>
                  </a:move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4"/>
                  </a:cubicBezTo>
                  <a:cubicBezTo>
                    <a:pt x="7560" y="20892"/>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9080" y="3187"/>
                    <a:pt x="17640" y="2479"/>
                    <a:pt x="16200" y="141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91" name="Google Shape;891;p46"/>
            <p:cNvSpPr/>
            <p:nvPr/>
          </p:nvSpPr>
          <p:spPr>
            <a:xfrm>
              <a:off x="1920741" y="210735"/>
              <a:ext cx="571272" cy="33008"/>
            </a:xfrm>
            <a:custGeom>
              <a:avLst/>
              <a:gdLst/>
              <a:ahLst/>
              <a:cxnLst/>
              <a:rect l="l" t="t" r="r" b="b"/>
              <a:pathLst>
                <a:path w="21600" h="21600" extrusionOk="0">
                  <a:moveTo>
                    <a:pt x="1152" y="21600"/>
                  </a:moveTo>
                  <a:lnTo>
                    <a:pt x="20544" y="21600"/>
                  </a:lnTo>
                  <a:cubicBezTo>
                    <a:pt x="21168" y="21600"/>
                    <a:pt x="21600" y="11631"/>
                    <a:pt x="21600" y="830"/>
                  </a:cubicBezTo>
                  <a:cubicBezTo>
                    <a:pt x="21600" y="830"/>
                    <a:pt x="21600" y="830"/>
                    <a:pt x="21600" y="0"/>
                  </a:cubicBezTo>
                  <a:lnTo>
                    <a:pt x="0" y="0"/>
                  </a:lnTo>
                  <a:cubicBezTo>
                    <a:pt x="0" y="0"/>
                    <a:pt x="0" y="0"/>
                    <a:pt x="0" y="830"/>
                  </a:cubicBezTo>
                  <a:cubicBezTo>
                    <a:pt x="0" y="13292"/>
                    <a:pt x="480" y="21600"/>
                    <a:pt x="1152"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892" name="Google Shape;892;p46"/>
            <p:cNvSpPr/>
            <p:nvPr/>
          </p:nvSpPr>
          <p:spPr>
            <a:xfrm>
              <a:off x="1922010" y="181537"/>
              <a:ext cx="571272" cy="30469"/>
            </a:xfrm>
            <a:custGeom>
              <a:avLst/>
              <a:gdLst/>
              <a:ahLst/>
              <a:cxnLst/>
              <a:rect l="l" t="t" r="r" b="b"/>
              <a:pathLst>
                <a:path w="21600" h="21600" extrusionOk="0">
                  <a:moveTo>
                    <a:pt x="20496" y="0"/>
                  </a:moveTo>
                  <a:lnTo>
                    <a:pt x="1104" y="0"/>
                  </a:lnTo>
                  <a:cubicBezTo>
                    <a:pt x="480" y="0"/>
                    <a:pt x="0" y="9000"/>
                    <a:pt x="0" y="21600"/>
                  </a:cubicBezTo>
                  <a:lnTo>
                    <a:pt x="21600" y="21600"/>
                  </a:lnTo>
                  <a:cubicBezTo>
                    <a:pt x="21552" y="8100"/>
                    <a:pt x="21072" y="0"/>
                    <a:pt x="20496" y="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sp>
        <p:nvSpPr>
          <p:cNvPr id="893" name="Google Shape;893;p46"/>
          <p:cNvSpPr txBox="1">
            <a:spLocks noGrp="1"/>
          </p:cNvSpPr>
          <p:nvPr>
            <p:ph type="title"/>
          </p:nvPr>
        </p:nvSpPr>
        <p:spPr>
          <a:xfrm>
            <a:off x="459707" y="1655216"/>
            <a:ext cx="6852986"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894" name="Google Shape;894;p46"/>
          <p:cNvSpPr txBox="1">
            <a:spLocks noGrp="1"/>
          </p:cNvSpPr>
          <p:nvPr>
            <p:ph type="body" idx="1"/>
          </p:nvPr>
        </p:nvSpPr>
        <p:spPr>
          <a:xfrm>
            <a:off x="459707" y="6076839"/>
            <a:ext cx="2377441" cy="453931"/>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800"/>
              </a:spcBef>
              <a:spcAft>
                <a:spcPts val="0"/>
              </a:spcAft>
              <a:buClr>
                <a:srgbClr val="000000"/>
              </a:buClr>
              <a:buSzPts val="1600"/>
              <a:buFont typeface="Inter"/>
              <a:buNone/>
              <a:defRPr sz="1600"/>
            </a:lvl1pPr>
            <a:lvl2pPr marL="914400" lvl="1" indent="-228600" algn="l">
              <a:lnSpc>
                <a:spcPct val="100000"/>
              </a:lnSpc>
              <a:spcBef>
                <a:spcPts val="800"/>
              </a:spcBef>
              <a:spcAft>
                <a:spcPts val="0"/>
              </a:spcAft>
              <a:buClr>
                <a:srgbClr val="000000"/>
              </a:buClr>
              <a:buSzPts val="1600"/>
              <a:buFont typeface="Inter"/>
              <a:buNone/>
              <a:defRPr sz="1600"/>
            </a:lvl2pPr>
            <a:lvl3pPr marL="1371600" lvl="2" indent="-228600" algn="l">
              <a:lnSpc>
                <a:spcPct val="100000"/>
              </a:lnSpc>
              <a:spcBef>
                <a:spcPts val="800"/>
              </a:spcBef>
              <a:spcAft>
                <a:spcPts val="0"/>
              </a:spcAft>
              <a:buClr>
                <a:srgbClr val="000000"/>
              </a:buClr>
              <a:buSzPts val="1600"/>
              <a:buFont typeface="Inter"/>
              <a:buNone/>
              <a:defRPr sz="1600"/>
            </a:lvl3pPr>
            <a:lvl4pPr marL="1828800" lvl="3" indent="-228600" algn="l">
              <a:lnSpc>
                <a:spcPct val="100000"/>
              </a:lnSpc>
              <a:spcBef>
                <a:spcPts val="800"/>
              </a:spcBef>
              <a:spcAft>
                <a:spcPts val="0"/>
              </a:spcAft>
              <a:buClr>
                <a:srgbClr val="000000"/>
              </a:buClr>
              <a:buSzPts val="1600"/>
              <a:buFont typeface="Inter"/>
              <a:buNone/>
              <a:defRPr sz="1600"/>
            </a:lvl4pPr>
            <a:lvl5pPr marL="2286000" lvl="4" indent="-228600" algn="l">
              <a:lnSpc>
                <a:spcPct val="100000"/>
              </a:lnSpc>
              <a:spcBef>
                <a:spcPts val="800"/>
              </a:spcBef>
              <a:spcAft>
                <a:spcPts val="0"/>
              </a:spcAft>
              <a:buClr>
                <a:srgbClr val="000000"/>
              </a:buClr>
              <a:buSzPts val="1600"/>
              <a:buFont typeface="Inter"/>
              <a:buNone/>
              <a:defRPr sz="16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895" name="Google Shape;895;p46"/>
          <p:cNvSpPr txBox="1">
            <a:spLocks noGrp="1"/>
          </p:cNvSpPr>
          <p:nvPr>
            <p:ph type="sldNum" idx="12"/>
          </p:nvPr>
        </p:nvSpPr>
        <p:spPr>
          <a:xfrm>
            <a:off x="155447" y="9705806"/>
            <a:ext cx="242467" cy="243801"/>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896" name="Google Shape;896;p46"/>
          <p:cNvSpPr>
            <a:spLocks noGrp="1"/>
          </p:cNvSpPr>
          <p:nvPr>
            <p:ph type="pic" idx="2"/>
          </p:nvPr>
        </p:nvSpPr>
        <p:spPr>
          <a:xfrm>
            <a:off x="3380656" y="2549211"/>
            <a:ext cx="4054759" cy="7509189"/>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5 2" type="tx">
  <p:cSld name="TITLE_AND_BODY">
    <p:spTree>
      <p:nvGrpSpPr>
        <p:cNvPr id="1" name="Shape 13"/>
        <p:cNvGrpSpPr/>
        <p:nvPr/>
      </p:nvGrpSpPr>
      <p:grpSpPr>
        <a:xfrm>
          <a:off x="0" y="0"/>
          <a:ext cx="0" cy="0"/>
          <a:chOff x="0" y="0"/>
          <a:chExt cx="0" cy="0"/>
        </a:xfrm>
      </p:grpSpPr>
      <p:sp>
        <p:nvSpPr>
          <p:cNvPr id="14" name="Google Shape;14;p29"/>
          <p:cNvSpPr/>
          <p:nvPr/>
        </p:nvSpPr>
        <p:spPr>
          <a:xfrm>
            <a:off x="4191000" y="0"/>
            <a:ext cx="3581400" cy="8077200"/>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 name="Google Shape;15;p29"/>
          <p:cNvSpPr>
            <a:spLocks noGrp="1"/>
          </p:cNvSpPr>
          <p:nvPr>
            <p:ph type="pic" idx="2"/>
          </p:nvPr>
        </p:nvSpPr>
        <p:spPr>
          <a:xfrm>
            <a:off x="2895600" y="314325"/>
            <a:ext cx="4572000" cy="9429750"/>
          </a:xfrm>
          <a:prstGeom prst="rect">
            <a:avLst/>
          </a:prstGeom>
          <a:noFill/>
          <a:ln>
            <a:noFill/>
          </a:ln>
        </p:spPr>
      </p:sp>
      <p:sp>
        <p:nvSpPr>
          <p:cNvPr id="16" name="Google Shape;16;p29"/>
          <p:cNvSpPr txBox="1">
            <a:spLocks noGrp="1"/>
          </p:cNvSpPr>
          <p:nvPr>
            <p:ph type="title"/>
          </p:nvPr>
        </p:nvSpPr>
        <p:spPr>
          <a:xfrm>
            <a:off x="1219200" y="6099047"/>
            <a:ext cx="3886200" cy="2304289"/>
          </a:xfrm>
          <a:prstGeom prst="rect">
            <a:avLst/>
          </a:prstGeom>
          <a:solidFill>
            <a:schemeClr val="accent4">
              <a:alpha val="76078"/>
            </a:schemeClr>
          </a:solidFill>
          <a:ln>
            <a:noFill/>
          </a:ln>
        </p:spPr>
        <p:txBody>
          <a:bodyPr spcFirstLastPara="1" wrap="square" lIns="91400" tIns="91400" rIns="91400" bIns="91400" anchor="ctr" anchorCtr="0">
            <a:normAutofit/>
          </a:bodyPr>
          <a:lstStyle>
            <a:lvl1pPr lvl="0" algn="l">
              <a:lnSpc>
                <a:spcPct val="100000"/>
              </a:lnSpc>
              <a:spcBef>
                <a:spcPts val="0"/>
              </a:spcBef>
              <a:spcAft>
                <a:spcPts val="0"/>
              </a:spcAft>
              <a:buClr>
                <a:srgbClr val="000000"/>
              </a:buClr>
              <a:buSzPts val="4000"/>
              <a:buFont typeface="Poppins SemiBold"/>
              <a:buNone/>
              <a:defRPr sz="40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7" name="Google Shape;17;p29"/>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8_Highlight Layout 5">
  <p:cSld name="18_Highlight Layout 5">
    <p:spTree>
      <p:nvGrpSpPr>
        <p:cNvPr id="1" name="Shape 897"/>
        <p:cNvGrpSpPr/>
        <p:nvPr/>
      </p:nvGrpSpPr>
      <p:grpSpPr>
        <a:xfrm>
          <a:off x="0" y="0"/>
          <a:ext cx="0" cy="0"/>
          <a:chOff x="0" y="0"/>
          <a:chExt cx="0" cy="0"/>
        </a:xfrm>
      </p:grpSpPr>
      <p:sp>
        <p:nvSpPr>
          <p:cNvPr id="898" name="Google Shape;898;p47"/>
          <p:cNvSpPr/>
          <p:nvPr/>
        </p:nvSpPr>
        <p:spPr>
          <a:xfrm>
            <a:off x="0" y="6019800"/>
            <a:ext cx="7772400" cy="4038600"/>
          </a:xfrm>
          <a:prstGeom prst="rect">
            <a:avLst/>
          </a:prstGeom>
          <a:solidFill>
            <a:schemeClr val="accent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sp>
        <p:nvSpPr>
          <p:cNvPr id="899" name="Google Shape;899;p47"/>
          <p:cNvSpPr txBox="1">
            <a:spLocks noGrp="1"/>
          </p:cNvSpPr>
          <p:nvPr>
            <p:ph type="sldNum" idx="12"/>
          </p:nvPr>
        </p:nvSpPr>
        <p:spPr>
          <a:xfrm>
            <a:off x="155447" y="9705806"/>
            <a:ext cx="242467" cy="243801"/>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000000"/>
              </a:buClr>
              <a:buSzPts val="1000"/>
              <a:buFont typeface="Inter"/>
              <a:buNone/>
              <a:defRPr>
                <a:solidFill>
                  <a:srgbClr val="000000"/>
                </a:solidFill>
              </a:defRPr>
            </a:lvl1pPr>
            <a:lvl2pPr marL="0" marR="0" lvl="1" indent="0" algn="l">
              <a:lnSpc>
                <a:spcPct val="100000"/>
              </a:lnSpc>
              <a:spcBef>
                <a:spcPts val="0"/>
              </a:spcBef>
              <a:spcAft>
                <a:spcPts val="0"/>
              </a:spcAft>
              <a:buClr>
                <a:srgbClr val="000000"/>
              </a:buClr>
              <a:buSzPts val="1000"/>
              <a:buFont typeface="Inter"/>
              <a:buNone/>
              <a:defRPr>
                <a:solidFill>
                  <a:srgbClr val="000000"/>
                </a:solidFill>
              </a:defRPr>
            </a:lvl2pPr>
            <a:lvl3pPr marL="0" marR="0" lvl="2" indent="0" algn="l">
              <a:lnSpc>
                <a:spcPct val="100000"/>
              </a:lnSpc>
              <a:spcBef>
                <a:spcPts val="0"/>
              </a:spcBef>
              <a:spcAft>
                <a:spcPts val="0"/>
              </a:spcAft>
              <a:buClr>
                <a:srgbClr val="000000"/>
              </a:buClr>
              <a:buSzPts val="1000"/>
              <a:buFont typeface="Inter"/>
              <a:buNone/>
              <a:defRPr>
                <a:solidFill>
                  <a:srgbClr val="000000"/>
                </a:solidFill>
              </a:defRPr>
            </a:lvl3pPr>
            <a:lvl4pPr marL="0" marR="0" lvl="3" indent="0" algn="l">
              <a:lnSpc>
                <a:spcPct val="100000"/>
              </a:lnSpc>
              <a:spcBef>
                <a:spcPts val="0"/>
              </a:spcBef>
              <a:spcAft>
                <a:spcPts val="0"/>
              </a:spcAft>
              <a:buClr>
                <a:srgbClr val="000000"/>
              </a:buClr>
              <a:buSzPts val="1000"/>
              <a:buFont typeface="Inter"/>
              <a:buNone/>
              <a:defRPr>
                <a:solidFill>
                  <a:srgbClr val="000000"/>
                </a:solidFill>
              </a:defRPr>
            </a:lvl4pPr>
            <a:lvl5pPr marL="0" marR="0" lvl="4" indent="0" algn="l">
              <a:lnSpc>
                <a:spcPct val="100000"/>
              </a:lnSpc>
              <a:spcBef>
                <a:spcPts val="0"/>
              </a:spcBef>
              <a:spcAft>
                <a:spcPts val="0"/>
              </a:spcAft>
              <a:buClr>
                <a:srgbClr val="000000"/>
              </a:buClr>
              <a:buSzPts val="1000"/>
              <a:buFont typeface="Inter"/>
              <a:buNone/>
              <a:defRPr>
                <a:solidFill>
                  <a:srgbClr val="000000"/>
                </a:solidFill>
              </a:defRPr>
            </a:lvl5pPr>
            <a:lvl6pPr marL="0" marR="0" lvl="5" indent="0" algn="l">
              <a:lnSpc>
                <a:spcPct val="100000"/>
              </a:lnSpc>
              <a:spcBef>
                <a:spcPts val="0"/>
              </a:spcBef>
              <a:spcAft>
                <a:spcPts val="0"/>
              </a:spcAft>
              <a:buClr>
                <a:srgbClr val="000000"/>
              </a:buClr>
              <a:buSzPts val="1000"/>
              <a:buFont typeface="Inter"/>
              <a:buNone/>
              <a:defRPr>
                <a:solidFill>
                  <a:srgbClr val="000000"/>
                </a:solidFill>
              </a:defRPr>
            </a:lvl6pPr>
            <a:lvl7pPr marL="0" marR="0" lvl="6" indent="0" algn="l">
              <a:lnSpc>
                <a:spcPct val="100000"/>
              </a:lnSpc>
              <a:spcBef>
                <a:spcPts val="0"/>
              </a:spcBef>
              <a:spcAft>
                <a:spcPts val="0"/>
              </a:spcAft>
              <a:buClr>
                <a:srgbClr val="000000"/>
              </a:buClr>
              <a:buSzPts val="1000"/>
              <a:buFont typeface="Inter"/>
              <a:buNone/>
              <a:defRPr>
                <a:solidFill>
                  <a:srgbClr val="000000"/>
                </a:solidFill>
              </a:defRPr>
            </a:lvl7pPr>
            <a:lvl8pPr marL="0" marR="0" lvl="7" indent="0" algn="l">
              <a:lnSpc>
                <a:spcPct val="100000"/>
              </a:lnSpc>
              <a:spcBef>
                <a:spcPts val="0"/>
              </a:spcBef>
              <a:spcAft>
                <a:spcPts val="0"/>
              </a:spcAft>
              <a:buClr>
                <a:srgbClr val="000000"/>
              </a:buClr>
              <a:buSzPts val="1000"/>
              <a:buFont typeface="Inter"/>
              <a:buNone/>
              <a:defRPr>
                <a:solidFill>
                  <a:srgbClr val="000000"/>
                </a:solidFill>
              </a:defRPr>
            </a:lvl8pPr>
            <a:lvl9pPr marL="0" marR="0" lvl="8" indent="0" algn="l">
              <a:lnSpc>
                <a:spcPct val="100000"/>
              </a:lnSpc>
              <a:spcBef>
                <a:spcPts val="0"/>
              </a:spcBef>
              <a:spcAft>
                <a:spcPts val="0"/>
              </a:spcAft>
              <a:buClr>
                <a:srgbClr val="000000"/>
              </a:buClr>
              <a:buSzPts val="1000"/>
              <a:buFont typeface="Inter"/>
              <a:buNone/>
              <a:defRPr>
                <a:solidFill>
                  <a:srgbClr val="000000"/>
                </a:solidFill>
              </a:defRPr>
            </a:lvl9pPr>
          </a:lstStyle>
          <a:p>
            <a:pPr marL="0" lvl="0" indent="0" algn="l" rtl="0">
              <a:spcBef>
                <a:spcPts val="0"/>
              </a:spcBef>
              <a:spcAft>
                <a:spcPts val="0"/>
              </a:spcAft>
              <a:buNone/>
            </a:pPr>
            <a:fld id="{00000000-1234-1234-1234-123412341234}" type="slidenum">
              <a:rPr lang="en-US"/>
              <a:t>‹#›</a:t>
            </a:fld>
            <a:endParaRPr>
              <a:solidFill>
                <a:srgbClr val="888888"/>
              </a:solidFill>
            </a:endParaRPr>
          </a:p>
        </p:txBody>
      </p:sp>
      <p:sp>
        <p:nvSpPr>
          <p:cNvPr id="900" name="Google Shape;900;p47"/>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grpSp>
        <p:nvGrpSpPr>
          <p:cNvPr id="901" name="Google Shape;901;p47"/>
          <p:cNvGrpSpPr/>
          <p:nvPr/>
        </p:nvGrpSpPr>
        <p:grpSpPr>
          <a:xfrm>
            <a:off x="1677284" y="2441448"/>
            <a:ext cx="4417833" cy="7616954"/>
            <a:chOff x="0" y="0"/>
            <a:chExt cx="4417831" cy="7616953"/>
          </a:xfrm>
        </p:grpSpPr>
        <p:sp>
          <p:nvSpPr>
            <p:cNvPr id="902" name="Google Shape;902;p47"/>
            <p:cNvSpPr/>
            <p:nvPr/>
          </p:nvSpPr>
          <p:spPr>
            <a:xfrm>
              <a:off x="0" y="1148890"/>
              <a:ext cx="40625" cy="328799"/>
            </a:xfrm>
            <a:custGeom>
              <a:avLst/>
              <a:gdLst/>
              <a:ahLst/>
              <a:cxnLst/>
              <a:rect l="l" t="t" r="r" b="b"/>
              <a:pathLst>
                <a:path w="21600" h="21600" extrusionOk="0">
                  <a:moveTo>
                    <a:pt x="14175" y="0"/>
                  </a:moveTo>
                  <a:cubicBezTo>
                    <a:pt x="6075" y="0"/>
                    <a:pt x="0" y="667"/>
                    <a:pt x="0" y="1668"/>
                  </a:cubicBezTo>
                  <a:lnTo>
                    <a:pt x="0" y="19932"/>
                  </a:lnTo>
                  <a:cubicBezTo>
                    <a:pt x="0" y="20933"/>
                    <a:pt x="6075" y="21600"/>
                    <a:pt x="14175" y="21600"/>
                  </a:cubicBezTo>
                  <a:lnTo>
                    <a:pt x="21600" y="21600"/>
                  </a:lnTo>
                  <a:lnTo>
                    <a:pt x="21600" y="0"/>
                  </a:lnTo>
                  <a:lnTo>
                    <a:pt x="14175"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03" name="Google Shape;903;p47"/>
            <p:cNvSpPr/>
            <p:nvPr/>
          </p:nvSpPr>
          <p:spPr>
            <a:xfrm>
              <a:off x="0" y="1878848"/>
              <a:ext cx="39355" cy="623322"/>
            </a:xfrm>
            <a:custGeom>
              <a:avLst/>
              <a:gdLst/>
              <a:ahLst/>
              <a:cxnLst/>
              <a:rect l="l" t="t" r="r" b="b"/>
              <a:pathLst>
                <a:path w="21600" h="21600" extrusionOk="0">
                  <a:moveTo>
                    <a:pt x="14632" y="44"/>
                  </a:moveTo>
                  <a:cubicBezTo>
                    <a:pt x="6271" y="44"/>
                    <a:pt x="0" y="440"/>
                    <a:pt x="0" y="924"/>
                  </a:cubicBezTo>
                  <a:lnTo>
                    <a:pt x="0" y="20720"/>
                  </a:lnTo>
                  <a:cubicBezTo>
                    <a:pt x="0" y="21292"/>
                    <a:pt x="6271" y="21600"/>
                    <a:pt x="14632" y="21600"/>
                  </a:cubicBezTo>
                  <a:lnTo>
                    <a:pt x="21600" y="21600"/>
                  </a:lnTo>
                  <a:lnTo>
                    <a:pt x="21600" y="0"/>
                  </a:lnTo>
                  <a:lnTo>
                    <a:pt x="14632"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04" name="Google Shape;904;p47"/>
            <p:cNvSpPr/>
            <p:nvPr/>
          </p:nvSpPr>
          <p:spPr>
            <a:xfrm>
              <a:off x="0" y="2671011"/>
              <a:ext cx="40625" cy="606818"/>
            </a:xfrm>
            <a:custGeom>
              <a:avLst/>
              <a:gdLst/>
              <a:ahLst/>
              <a:cxnLst/>
              <a:rect l="l" t="t" r="r" b="b"/>
              <a:pathLst>
                <a:path w="21600" h="21600" extrusionOk="0">
                  <a:moveTo>
                    <a:pt x="14175" y="45"/>
                  </a:moveTo>
                  <a:cubicBezTo>
                    <a:pt x="6075" y="45"/>
                    <a:pt x="0" y="452"/>
                    <a:pt x="0" y="949"/>
                  </a:cubicBezTo>
                  <a:lnTo>
                    <a:pt x="0" y="20696"/>
                  </a:lnTo>
                  <a:cubicBezTo>
                    <a:pt x="0" y="21284"/>
                    <a:pt x="6075" y="21600"/>
                    <a:pt x="14175" y="21600"/>
                  </a:cubicBezTo>
                  <a:lnTo>
                    <a:pt x="21600" y="21600"/>
                  </a:lnTo>
                  <a:lnTo>
                    <a:pt x="21600" y="0"/>
                  </a:lnTo>
                  <a:lnTo>
                    <a:pt x="14175"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05" name="Google Shape;905;p47"/>
            <p:cNvSpPr/>
            <p:nvPr/>
          </p:nvSpPr>
          <p:spPr>
            <a:xfrm>
              <a:off x="4365781" y="2007066"/>
              <a:ext cx="52050" cy="1079069"/>
            </a:xfrm>
            <a:custGeom>
              <a:avLst/>
              <a:gdLst/>
              <a:ahLst/>
              <a:cxnLst/>
              <a:rect l="l" t="t" r="r" b="b"/>
              <a:pathLst>
                <a:path w="21600" h="21600" extrusionOk="0">
                  <a:moveTo>
                    <a:pt x="10537" y="21575"/>
                  </a:moveTo>
                  <a:cubicBezTo>
                    <a:pt x="16332" y="21575"/>
                    <a:pt x="21600" y="21117"/>
                    <a:pt x="21600" y="20711"/>
                  </a:cubicBezTo>
                  <a:lnTo>
                    <a:pt x="21600" y="864"/>
                  </a:lnTo>
                  <a:cubicBezTo>
                    <a:pt x="21600" y="381"/>
                    <a:pt x="17385" y="0"/>
                    <a:pt x="10537" y="0"/>
                  </a:cubicBezTo>
                  <a:lnTo>
                    <a:pt x="0" y="0"/>
                  </a:lnTo>
                  <a:lnTo>
                    <a:pt x="0" y="21600"/>
                  </a:lnTo>
                  <a:lnTo>
                    <a:pt x="10537" y="2160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06" name="Google Shape;906;p47"/>
            <p:cNvSpPr/>
            <p:nvPr/>
          </p:nvSpPr>
          <p:spPr>
            <a:xfrm>
              <a:off x="4332776" y="3084865"/>
              <a:ext cx="33008" cy="453208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07" name="Google Shape;907;p47"/>
            <p:cNvSpPr/>
            <p:nvPr/>
          </p:nvSpPr>
          <p:spPr>
            <a:xfrm>
              <a:off x="39354" y="3277828"/>
              <a:ext cx="33008" cy="4339125"/>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08" name="Google Shape;908;p47"/>
            <p:cNvSpPr/>
            <p:nvPr/>
          </p:nvSpPr>
          <p:spPr>
            <a:xfrm>
              <a:off x="39354" y="2503438"/>
              <a:ext cx="33008" cy="168843"/>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09" name="Google Shape;909;p47"/>
            <p:cNvSpPr/>
            <p:nvPr/>
          </p:nvSpPr>
          <p:spPr>
            <a:xfrm>
              <a:off x="39354" y="1477688"/>
              <a:ext cx="33008" cy="402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0" name="Google Shape;910;p47"/>
            <p:cNvSpPr/>
            <p:nvPr/>
          </p:nvSpPr>
          <p:spPr>
            <a:xfrm>
              <a:off x="39354" y="0"/>
              <a:ext cx="4326429" cy="2005798"/>
            </a:xfrm>
            <a:custGeom>
              <a:avLst/>
              <a:gdLst/>
              <a:ahLst/>
              <a:cxnLst/>
              <a:rect l="l" t="t" r="r" b="b"/>
              <a:pathLst>
                <a:path w="21600" h="21600" extrusionOk="0">
                  <a:moveTo>
                    <a:pt x="171" y="7519"/>
                  </a:moveTo>
                  <a:cubicBezTo>
                    <a:pt x="171" y="5550"/>
                    <a:pt x="564" y="3787"/>
                    <a:pt x="1185" y="2543"/>
                  </a:cubicBezTo>
                  <a:cubicBezTo>
                    <a:pt x="1756" y="1189"/>
                    <a:pt x="2586" y="328"/>
                    <a:pt x="3499" y="328"/>
                  </a:cubicBezTo>
                  <a:lnTo>
                    <a:pt x="18108" y="328"/>
                  </a:lnTo>
                  <a:cubicBezTo>
                    <a:pt x="19027" y="328"/>
                    <a:pt x="19851" y="1176"/>
                    <a:pt x="20421" y="2543"/>
                  </a:cubicBezTo>
                  <a:cubicBezTo>
                    <a:pt x="21042" y="3773"/>
                    <a:pt x="21435" y="5550"/>
                    <a:pt x="21435" y="7519"/>
                  </a:cubicBezTo>
                  <a:lnTo>
                    <a:pt x="21435" y="21600"/>
                  </a:lnTo>
                  <a:lnTo>
                    <a:pt x="21600" y="21600"/>
                  </a:lnTo>
                  <a:lnTo>
                    <a:pt x="21600" y="6753"/>
                  </a:lnTo>
                  <a:cubicBezTo>
                    <a:pt x="21600" y="3021"/>
                    <a:pt x="20199" y="0"/>
                    <a:pt x="18469" y="0"/>
                  </a:cubicBezTo>
                  <a:lnTo>
                    <a:pt x="3131" y="0"/>
                  </a:lnTo>
                  <a:cubicBezTo>
                    <a:pt x="1401" y="0"/>
                    <a:pt x="0" y="3021"/>
                    <a:pt x="0" y="6753"/>
                  </a:cubicBezTo>
                  <a:lnTo>
                    <a:pt x="0" y="12372"/>
                  </a:lnTo>
                  <a:lnTo>
                    <a:pt x="165" y="12372"/>
                  </a:lnTo>
                  <a:lnTo>
                    <a:pt x="165" y="751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1" name="Google Shape;911;p47"/>
            <p:cNvSpPr/>
            <p:nvPr/>
          </p:nvSpPr>
          <p:spPr>
            <a:xfrm>
              <a:off x="39354" y="1148890"/>
              <a:ext cx="33008" cy="32879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2" name="Google Shape;912;p47"/>
            <p:cNvSpPr/>
            <p:nvPr/>
          </p:nvSpPr>
          <p:spPr>
            <a:xfrm>
              <a:off x="39354" y="1880117"/>
              <a:ext cx="33008"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3" name="Google Shape;913;p47"/>
            <p:cNvSpPr/>
            <p:nvPr/>
          </p:nvSpPr>
          <p:spPr>
            <a:xfrm>
              <a:off x="39354" y="2672280"/>
              <a:ext cx="33008" cy="60681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4" name="Google Shape;914;p47"/>
            <p:cNvSpPr/>
            <p:nvPr/>
          </p:nvSpPr>
          <p:spPr>
            <a:xfrm>
              <a:off x="4332776" y="2005797"/>
              <a:ext cx="33008" cy="107906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5" name="Google Shape;915;p47"/>
            <p:cNvSpPr/>
            <p:nvPr/>
          </p:nvSpPr>
          <p:spPr>
            <a:xfrm>
              <a:off x="276748" y="30467"/>
              <a:ext cx="3852910" cy="205659"/>
            </a:xfrm>
            <a:custGeom>
              <a:avLst/>
              <a:gdLst/>
              <a:ahLst/>
              <a:cxnLst/>
              <a:rect l="l" t="t" r="r" b="b"/>
              <a:pathLst>
                <a:path w="21600" h="21600" extrusionOk="0">
                  <a:moveTo>
                    <a:pt x="19223" y="4267"/>
                  </a:moveTo>
                  <a:cubicBezTo>
                    <a:pt x="20141" y="4267"/>
                    <a:pt x="20974" y="10800"/>
                    <a:pt x="21600" y="21600"/>
                  </a:cubicBezTo>
                  <a:cubicBezTo>
                    <a:pt x="20959" y="8400"/>
                    <a:pt x="20027" y="0"/>
                    <a:pt x="19002" y="0"/>
                  </a:cubicBezTo>
                  <a:lnTo>
                    <a:pt x="2598" y="0"/>
                  </a:lnTo>
                  <a:cubicBezTo>
                    <a:pt x="1566" y="0"/>
                    <a:pt x="641" y="8267"/>
                    <a:pt x="0" y="21600"/>
                  </a:cubicBezTo>
                  <a:cubicBezTo>
                    <a:pt x="626" y="10800"/>
                    <a:pt x="1459" y="4267"/>
                    <a:pt x="2377" y="4267"/>
                  </a:cubicBezTo>
                  <a:lnTo>
                    <a:pt x="19223" y="4267"/>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6" name="Google Shape;916;p47"/>
            <p:cNvSpPr/>
            <p:nvPr/>
          </p:nvSpPr>
          <p:spPr>
            <a:xfrm>
              <a:off x="4129657" y="236125"/>
              <a:ext cx="203120" cy="7380828"/>
            </a:xfrm>
            <a:custGeom>
              <a:avLst/>
              <a:gdLst/>
              <a:ahLst/>
              <a:cxnLst/>
              <a:rect l="l" t="t" r="r" b="b"/>
              <a:pathLst>
                <a:path w="21600" h="21600" extrusionOk="0">
                  <a:moveTo>
                    <a:pt x="20925" y="5179"/>
                  </a:moveTo>
                  <a:lnTo>
                    <a:pt x="21600" y="5179"/>
                  </a:lnTo>
                  <a:lnTo>
                    <a:pt x="21600" y="1352"/>
                  </a:lnTo>
                  <a:cubicBezTo>
                    <a:pt x="21600" y="817"/>
                    <a:pt x="13230" y="338"/>
                    <a:pt x="0" y="0"/>
                  </a:cubicBezTo>
                  <a:cubicBezTo>
                    <a:pt x="10800" y="327"/>
                    <a:pt x="17280" y="758"/>
                    <a:pt x="17280" y="1233"/>
                  </a:cubicBezTo>
                  <a:lnTo>
                    <a:pt x="17280" y="21600"/>
                  </a:lnTo>
                  <a:lnTo>
                    <a:pt x="21465" y="21600"/>
                  </a:lnTo>
                  <a:lnTo>
                    <a:pt x="21465" y="8337"/>
                  </a:lnTo>
                  <a:lnTo>
                    <a:pt x="20790" y="8337"/>
                  </a:lnTo>
                  <a:lnTo>
                    <a:pt x="20790" y="517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7" name="Google Shape;917;p47"/>
            <p:cNvSpPr/>
            <p:nvPr/>
          </p:nvSpPr>
          <p:spPr>
            <a:xfrm>
              <a:off x="72361" y="237395"/>
              <a:ext cx="203120" cy="1642724"/>
            </a:xfrm>
            <a:custGeom>
              <a:avLst/>
              <a:gdLst/>
              <a:ahLst/>
              <a:cxnLst/>
              <a:rect l="l" t="t" r="r" b="b"/>
              <a:pathLst>
                <a:path w="21600" h="21600" extrusionOk="0">
                  <a:moveTo>
                    <a:pt x="4320" y="5542"/>
                  </a:moveTo>
                  <a:cubicBezTo>
                    <a:pt x="4320" y="3405"/>
                    <a:pt x="10935" y="1469"/>
                    <a:pt x="21600" y="0"/>
                  </a:cubicBezTo>
                  <a:cubicBezTo>
                    <a:pt x="8370" y="1502"/>
                    <a:pt x="0" y="3672"/>
                    <a:pt x="0" y="6076"/>
                  </a:cubicBezTo>
                  <a:lnTo>
                    <a:pt x="0" y="11985"/>
                  </a:lnTo>
                  <a:lnTo>
                    <a:pt x="3510" y="11985"/>
                  </a:lnTo>
                  <a:lnTo>
                    <a:pt x="3510" y="16309"/>
                  </a:lnTo>
                  <a:lnTo>
                    <a:pt x="135" y="16309"/>
                  </a:lnTo>
                  <a:lnTo>
                    <a:pt x="135" y="21600"/>
                  </a:lnTo>
                  <a:lnTo>
                    <a:pt x="4320" y="21600"/>
                  </a:lnTo>
                  <a:lnTo>
                    <a:pt x="4320" y="5542"/>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8" name="Google Shape;918;p47"/>
            <p:cNvSpPr/>
            <p:nvPr/>
          </p:nvSpPr>
          <p:spPr>
            <a:xfrm>
              <a:off x="73630" y="2503438"/>
              <a:ext cx="39355" cy="5113515"/>
            </a:xfrm>
            <a:custGeom>
              <a:avLst/>
              <a:gdLst/>
              <a:ahLst/>
              <a:cxnLst/>
              <a:rect l="l" t="t" r="r" b="b"/>
              <a:pathLst>
                <a:path w="21600" h="21600" extrusionOk="0">
                  <a:moveTo>
                    <a:pt x="21600" y="0"/>
                  </a:moveTo>
                  <a:lnTo>
                    <a:pt x="0" y="0"/>
                  </a:lnTo>
                  <a:lnTo>
                    <a:pt x="0" y="713"/>
                  </a:lnTo>
                  <a:lnTo>
                    <a:pt x="18116" y="713"/>
                  </a:lnTo>
                  <a:lnTo>
                    <a:pt x="18116" y="3271"/>
                  </a:lnTo>
                  <a:lnTo>
                    <a:pt x="0" y="3271"/>
                  </a:lnTo>
                  <a:lnTo>
                    <a:pt x="0" y="21600"/>
                  </a:lnTo>
                  <a:lnTo>
                    <a:pt x="21600" y="2160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19" name="Google Shape;919;p47"/>
            <p:cNvSpPr/>
            <p:nvPr/>
          </p:nvSpPr>
          <p:spPr>
            <a:xfrm>
              <a:off x="73630" y="1148890"/>
              <a:ext cx="33008" cy="32879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0" name="Google Shape;920;p47"/>
            <p:cNvSpPr/>
            <p:nvPr/>
          </p:nvSpPr>
          <p:spPr>
            <a:xfrm>
              <a:off x="73630" y="1880117"/>
              <a:ext cx="39355"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1" name="Google Shape;921;p47"/>
            <p:cNvSpPr/>
            <p:nvPr/>
          </p:nvSpPr>
          <p:spPr>
            <a:xfrm>
              <a:off x="73630" y="2672280"/>
              <a:ext cx="33008" cy="60681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2" name="Google Shape;922;p47"/>
            <p:cNvSpPr/>
            <p:nvPr/>
          </p:nvSpPr>
          <p:spPr>
            <a:xfrm>
              <a:off x="4323251" y="2005797"/>
              <a:ext cx="12701" cy="107906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3" name="Google Shape;923;p47"/>
            <p:cNvSpPr/>
            <p:nvPr/>
          </p:nvSpPr>
          <p:spPr>
            <a:xfrm>
              <a:off x="112983" y="72361"/>
              <a:ext cx="4180439" cy="7544592"/>
            </a:xfrm>
            <a:custGeom>
              <a:avLst/>
              <a:gdLst/>
              <a:ahLst/>
              <a:cxnLst/>
              <a:rect l="l" t="t" r="r" b="b"/>
              <a:pathLst>
                <a:path w="21600" h="21600" extrusionOk="0">
                  <a:moveTo>
                    <a:pt x="0" y="5176"/>
                  </a:moveTo>
                  <a:lnTo>
                    <a:pt x="33" y="5176"/>
                  </a:lnTo>
                  <a:lnTo>
                    <a:pt x="33" y="1857"/>
                  </a:lnTo>
                  <a:cubicBezTo>
                    <a:pt x="33" y="1359"/>
                    <a:pt x="420" y="909"/>
                    <a:pt x="1030" y="596"/>
                  </a:cubicBezTo>
                  <a:cubicBezTo>
                    <a:pt x="1541" y="265"/>
                    <a:pt x="2302" y="58"/>
                    <a:pt x="3148" y="58"/>
                  </a:cubicBezTo>
                  <a:lnTo>
                    <a:pt x="18452" y="58"/>
                  </a:lnTo>
                  <a:cubicBezTo>
                    <a:pt x="19304" y="58"/>
                    <a:pt x="20072" y="269"/>
                    <a:pt x="20583" y="603"/>
                  </a:cubicBezTo>
                  <a:cubicBezTo>
                    <a:pt x="21187" y="916"/>
                    <a:pt x="21567" y="1363"/>
                    <a:pt x="21567" y="1857"/>
                  </a:cubicBezTo>
                  <a:lnTo>
                    <a:pt x="21567" y="21600"/>
                  </a:lnTo>
                  <a:lnTo>
                    <a:pt x="21600" y="21600"/>
                  </a:lnTo>
                  <a:lnTo>
                    <a:pt x="21600" y="1679"/>
                  </a:lnTo>
                  <a:cubicBezTo>
                    <a:pt x="21600" y="1214"/>
                    <a:pt x="21279" y="792"/>
                    <a:pt x="20760" y="472"/>
                  </a:cubicBezTo>
                  <a:cubicBezTo>
                    <a:pt x="20183" y="178"/>
                    <a:pt x="19416" y="0"/>
                    <a:pt x="18570" y="0"/>
                  </a:cubicBezTo>
                  <a:lnTo>
                    <a:pt x="3037" y="0"/>
                  </a:lnTo>
                  <a:cubicBezTo>
                    <a:pt x="2191" y="0"/>
                    <a:pt x="1423" y="178"/>
                    <a:pt x="846" y="472"/>
                  </a:cubicBezTo>
                  <a:cubicBezTo>
                    <a:pt x="321" y="792"/>
                    <a:pt x="7" y="1214"/>
                    <a:pt x="7" y="1679"/>
                  </a:cubicBezTo>
                  <a:lnTo>
                    <a:pt x="7" y="5176"/>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4" name="Google Shape;924;p47"/>
            <p:cNvSpPr/>
            <p:nvPr/>
          </p:nvSpPr>
          <p:spPr>
            <a:xfrm>
              <a:off x="109807" y="2503438"/>
              <a:ext cx="12701" cy="5113515"/>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5" name="Google Shape;925;p47"/>
            <p:cNvSpPr/>
            <p:nvPr/>
          </p:nvSpPr>
          <p:spPr>
            <a:xfrm>
              <a:off x="109807" y="1880117"/>
              <a:ext cx="12701"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6" name="Google Shape;926;p47"/>
            <p:cNvSpPr/>
            <p:nvPr/>
          </p:nvSpPr>
          <p:spPr>
            <a:xfrm>
              <a:off x="119332" y="280557"/>
              <a:ext cx="192964" cy="7336396"/>
            </a:xfrm>
            <a:custGeom>
              <a:avLst/>
              <a:gdLst/>
              <a:ahLst/>
              <a:cxnLst/>
              <a:rect l="l" t="t" r="r" b="b"/>
              <a:pathLst>
                <a:path w="21600" h="21600" extrusionOk="0">
                  <a:moveTo>
                    <a:pt x="6821" y="1047"/>
                  </a:moveTo>
                  <a:cubicBezTo>
                    <a:pt x="6821" y="647"/>
                    <a:pt x="12363" y="280"/>
                    <a:pt x="21600" y="0"/>
                  </a:cubicBezTo>
                  <a:cubicBezTo>
                    <a:pt x="8242" y="321"/>
                    <a:pt x="0" y="785"/>
                    <a:pt x="0" y="1297"/>
                  </a:cubicBezTo>
                  <a:lnTo>
                    <a:pt x="0" y="4706"/>
                  </a:lnTo>
                  <a:lnTo>
                    <a:pt x="1137" y="4706"/>
                  </a:lnTo>
                  <a:lnTo>
                    <a:pt x="1137" y="6541"/>
                  </a:lnTo>
                  <a:lnTo>
                    <a:pt x="0" y="6541"/>
                  </a:lnTo>
                  <a:lnTo>
                    <a:pt x="0" y="21600"/>
                  </a:lnTo>
                  <a:lnTo>
                    <a:pt x="6821" y="21600"/>
                  </a:lnTo>
                  <a:lnTo>
                    <a:pt x="6821" y="1047"/>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7" name="Google Shape;927;p47"/>
            <p:cNvSpPr/>
            <p:nvPr/>
          </p:nvSpPr>
          <p:spPr>
            <a:xfrm>
              <a:off x="4096649" y="283095"/>
              <a:ext cx="191694" cy="7333858"/>
            </a:xfrm>
            <a:custGeom>
              <a:avLst/>
              <a:gdLst/>
              <a:ahLst/>
              <a:cxnLst/>
              <a:rect l="l" t="t" r="r" b="b"/>
              <a:pathLst>
                <a:path w="21600" h="21600" extrusionOk="0">
                  <a:moveTo>
                    <a:pt x="0" y="0"/>
                  </a:moveTo>
                  <a:cubicBezTo>
                    <a:pt x="9155" y="280"/>
                    <a:pt x="14734" y="643"/>
                    <a:pt x="14734" y="1039"/>
                  </a:cubicBezTo>
                  <a:lnTo>
                    <a:pt x="14734" y="21600"/>
                  </a:lnTo>
                  <a:lnTo>
                    <a:pt x="21600" y="21600"/>
                  </a:lnTo>
                  <a:lnTo>
                    <a:pt x="21600" y="1290"/>
                  </a:lnTo>
                  <a:cubicBezTo>
                    <a:pt x="21457" y="781"/>
                    <a:pt x="13160" y="322"/>
                    <a:pt x="0" y="0"/>
                  </a:cubicBez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8" name="Google Shape;928;p47"/>
            <p:cNvSpPr/>
            <p:nvPr/>
          </p:nvSpPr>
          <p:spPr>
            <a:xfrm>
              <a:off x="118060" y="1880117"/>
              <a:ext cx="12701" cy="623322"/>
            </a:xfrm>
            <a:prstGeom prst="rect">
              <a:avLst/>
            </a:pr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29" name="Google Shape;929;p47"/>
            <p:cNvSpPr/>
            <p:nvPr/>
          </p:nvSpPr>
          <p:spPr>
            <a:xfrm>
              <a:off x="312294" y="92672"/>
              <a:ext cx="3783088" cy="190425"/>
            </a:xfrm>
            <a:custGeom>
              <a:avLst/>
              <a:gdLst/>
              <a:ahLst/>
              <a:cxnLst/>
              <a:rect l="l" t="t" r="r" b="b"/>
              <a:pathLst>
                <a:path w="21600" h="21600" extrusionOk="0">
                  <a:moveTo>
                    <a:pt x="19266" y="3312"/>
                  </a:moveTo>
                  <a:cubicBezTo>
                    <a:pt x="20172" y="3312"/>
                    <a:pt x="20991" y="10224"/>
                    <a:pt x="21600" y="21600"/>
                  </a:cubicBezTo>
                  <a:cubicBezTo>
                    <a:pt x="21035" y="8352"/>
                    <a:pt x="20187" y="0"/>
                    <a:pt x="19244" y="0"/>
                  </a:cubicBezTo>
                  <a:lnTo>
                    <a:pt x="2341" y="0"/>
                  </a:lnTo>
                  <a:cubicBezTo>
                    <a:pt x="1406" y="0"/>
                    <a:pt x="565" y="8208"/>
                    <a:pt x="0" y="21312"/>
                  </a:cubicBezTo>
                  <a:cubicBezTo>
                    <a:pt x="609" y="10080"/>
                    <a:pt x="1421" y="3312"/>
                    <a:pt x="2319" y="3312"/>
                  </a:cubicBezTo>
                  <a:lnTo>
                    <a:pt x="19266" y="3312"/>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0" name="Google Shape;930;p47"/>
            <p:cNvSpPr/>
            <p:nvPr/>
          </p:nvSpPr>
          <p:spPr>
            <a:xfrm>
              <a:off x="1044791" y="212005"/>
              <a:ext cx="91404" cy="62206"/>
            </a:xfrm>
            <a:custGeom>
              <a:avLst/>
              <a:gdLst/>
              <a:ahLst/>
              <a:cxnLst/>
              <a:rect l="l" t="t" r="r" b="b"/>
              <a:pathLst>
                <a:path w="21600" h="21600" extrusionOk="0">
                  <a:moveTo>
                    <a:pt x="21600" y="21600"/>
                  </a:moveTo>
                  <a:cubicBezTo>
                    <a:pt x="21300" y="14988"/>
                    <a:pt x="21300" y="7494"/>
                    <a:pt x="21300" y="0"/>
                  </a:cubicBezTo>
                  <a:lnTo>
                    <a:pt x="0" y="0"/>
                  </a:lnTo>
                  <a:cubicBezTo>
                    <a:pt x="6000" y="0"/>
                    <a:pt x="11700" y="3086"/>
                    <a:pt x="16200" y="9698"/>
                  </a:cubicBezTo>
                  <a:cubicBezTo>
                    <a:pt x="18900" y="13225"/>
                    <a:pt x="20400" y="17192"/>
                    <a:pt x="21600" y="21600"/>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1" name="Google Shape;931;p47"/>
            <p:cNvSpPr/>
            <p:nvPr/>
          </p:nvSpPr>
          <p:spPr>
            <a:xfrm>
              <a:off x="1136194" y="212005"/>
              <a:ext cx="2131479" cy="300871"/>
            </a:xfrm>
            <a:custGeom>
              <a:avLst/>
              <a:gdLst/>
              <a:ahLst/>
              <a:cxnLst/>
              <a:rect l="l" t="t" r="r" b="b"/>
              <a:pathLst>
                <a:path w="21600" h="21600" extrusionOk="0">
                  <a:moveTo>
                    <a:pt x="21549" y="0"/>
                  </a:moveTo>
                  <a:lnTo>
                    <a:pt x="13740" y="0"/>
                  </a:lnTo>
                  <a:cubicBezTo>
                    <a:pt x="13740" y="0"/>
                    <a:pt x="13740" y="0"/>
                    <a:pt x="13740" y="91"/>
                  </a:cubicBezTo>
                  <a:cubicBezTo>
                    <a:pt x="13740" y="1276"/>
                    <a:pt x="13611" y="2370"/>
                    <a:pt x="13457" y="2370"/>
                  </a:cubicBezTo>
                  <a:lnTo>
                    <a:pt x="8259" y="2370"/>
                  </a:lnTo>
                  <a:cubicBezTo>
                    <a:pt x="8092" y="2370"/>
                    <a:pt x="7963" y="1458"/>
                    <a:pt x="7963" y="91"/>
                  </a:cubicBezTo>
                  <a:cubicBezTo>
                    <a:pt x="7963" y="91"/>
                    <a:pt x="7963" y="91"/>
                    <a:pt x="7963" y="0"/>
                  </a:cubicBezTo>
                  <a:lnTo>
                    <a:pt x="64" y="0"/>
                  </a:lnTo>
                  <a:lnTo>
                    <a:pt x="64" y="6927"/>
                  </a:lnTo>
                  <a:cubicBezTo>
                    <a:pt x="64" y="6106"/>
                    <a:pt x="39" y="5286"/>
                    <a:pt x="0" y="4557"/>
                  </a:cubicBezTo>
                  <a:cubicBezTo>
                    <a:pt x="13" y="6653"/>
                    <a:pt x="51" y="8567"/>
                    <a:pt x="116" y="10390"/>
                  </a:cubicBezTo>
                  <a:cubicBezTo>
                    <a:pt x="334" y="15220"/>
                    <a:pt x="875" y="19048"/>
                    <a:pt x="1557" y="20597"/>
                  </a:cubicBezTo>
                  <a:cubicBezTo>
                    <a:pt x="2046" y="21600"/>
                    <a:pt x="2573" y="21600"/>
                    <a:pt x="3371" y="21600"/>
                  </a:cubicBezTo>
                  <a:lnTo>
                    <a:pt x="18229" y="21600"/>
                  </a:lnTo>
                  <a:cubicBezTo>
                    <a:pt x="19027" y="21600"/>
                    <a:pt x="19542" y="21600"/>
                    <a:pt x="20043" y="20597"/>
                  </a:cubicBezTo>
                  <a:cubicBezTo>
                    <a:pt x="20725" y="19048"/>
                    <a:pt x="21266" y="15220"/>
                    <a:pt x="21484" y="10390"/>
                  </a:cubicBezTo>
                  <a:cubicBezTo>
                    <a:pt x="21561" y="8658"/>
                    <a:pt x="21587" y="6744"/>
                    <a:pt x="21600" y="4557"/>
                  </a:cubicBezTo>
                  <a:cubicBezTo>
                    <a:pt x="21561" y="5286"/>
                    <a:pt x="21536" y="6106"/>
                    <a:pt x="21536" y="6927"/>
                  </a:cubicBezTo>
                  <a:lnTo>
                    <a:pt x="21536" y="0"/>
                  </a:lnTo>
                  <a:close/>
                  <a:moveTo>
                    <a:pt x="3268" y="10025"/>
                  </a:moveTo>
                  <a:cubicBezTo>
                    <a:pt x="3255" y="10846"/>
                    <a:pt x="3229" y="11392"/>
                    <a:pt x="3165" y="12030"/>
                  </a:cubicBezTo>
                  <a:cubicBezTo>
                    <a:pt x="3100" y="12668"/>
                    <a:pt x="3023" y="13124"/>
                    <a:pt x="2933" y="13489"/>
                  </a:cubicBezTo>
                  <a:cubicBezTo>
                    <a:pt x="2830" y="13853"/>
                    <a:pt x="2727" y="13944"/>
                    <a:pt x="2637" y="13944"/>
                  </a:cubicBezTo>
                  <a:cubicBezTo>
                    <a:pt x="2521" y="13853"/>
                    <a:pt x="2444" y="13671"/>
                    <a:pt x="2354" y="13215"/>
                  </a:cubicBezTo>
                  <a:cubicBezTo>
                    <a:pt x="2264" y="12759"/>
                    <a:pt x="2200" y="12304"/>
                    <a:pt x="2148" y="11575"/>
                  </a:cubicBezTo>
                  <a:cubicBezTo>
                    <a:pt x="2097" y="10846"/>
                    <a:pt x="2084" y="10208"/>
                    <a:pt x="2084" y="9478"/>
                  </a:cubicBezTo>
                  <a:cubicBezTo>
                    <a:pt x="2097" y="8749"/>
                    <a:pt x="2123" y="8111"/>
                    <a:pt x="2187" y="7473"/>
                  </a:cubicBezTo>
                  <a:cubicBezTo>
                    <a:pt x="2251" y="6835"/>
                    <a:pt x="2316" y="6380"/>
                    <a:pt x="2419" y="6015"/>
                  </a:cubicBezTo>
                  <a:cubicBezTo>
                    <a:pt x="2521" y="5742"/>
                    <a:pt x="2612" y="5559"/>
                    <a:pt x="2714" y="5559"/>
                  </a:cubicBezTo>
                  <a:cubicBezTo>
                    <a:pt x="2830" y="5651"/>
                    <a:pt x="2907" y="5833"/>
                    <a:pt x="2998" y="6289"/>
                  </a:cubicBezTo>
                  <a:cubicBezTo>
                    <a:pt x="3075" y="6744"/>
                    <a:pt x="3152" y="7200"/>
                    <a:pt x="3203" y="7929"/>
                  </a:cubicBezTo>
                  <a:cubicBezTo>
                    <a:pt x="3255" y="8658"/>
                    <a:pt x="3281" y="9296"/>
                    <a:pt x="3268" y="10025"/>
                  </a:cubicBezTo>
                  <a:close/>
                  <a:moveTo>
                    <a:pt x="6394" y="10116"/>
                  </a:moveTo>
                  <a:cubicBezTo>
                    <a:pt x="6381" y="11119"/>
                    <a:pt x="6342" y="11939"/>
                    <a:pt x="6265" y="12759"/>
                  </a:cubicBezTo>
                  <a:cubicBezTo>
                    <a:pt x="6188" y="13580"/>
                    <a:pt x="6085" y="14309"/>
                    <a:pt x="5956" y="14673"/>
                  </a:cubicBezTo>
                  <a:cubicBezTo>
                    <a:pt x="5828" y="15129"/>
                    <a:pt x="5686" y="15311"/>
                    <a:pt x="5558" y="15220"/>
                  </a:cubicBezTo>
                  <a:cubicBezTo>
                    <a:pt x="5416" y="15129"/>
                    <a:pt x="5300" y="14856"/>
                    <a:pt x="5185" y="14309"/>
                  </a:cubicBezTo>
                  <a:cubicBezTo>
                    <a:pt x="5069" y="13762"/>
                    <a:pt x="4966" y="13124"/>
                    <a:pt x="4914" y="12121"/>
                  </a:cubicBezTo>
                  <a:cubicBezTo>
                    <a:pt x="4850" y="11210"/>
                    <a:pt x="4824" y="10299"/>
                    <a:pt x="4837" y="9296"/>
                  </a:cubicBezTo>
                  <a:cubicBezTo>
                    <a:pt x="4850" y="8385"/>
                    <a:pt x="4889" y="7473"/>
                    <a:pt x="4966" y="6653"/>
                  </a:cubicBezTo>
                  <a:cubicBezTo>
                    <a:pt x="5043" y="5833"/>
                    <a:pt x="5133" y="5286"/>
                    <a:pt x="5275" y="4739"/>
                  </a:cubicBezTo>
                  <a:cubicBezTo>
                    <a:pt x="5403" y="4375"/>
                    <a:pt x="5532" y="4101"/>
                    <a:pt x="5673" y="4192"/>
                  </a:cubicBezTo>
                  <a:cubicBezTo>
                    <a:pt x="5815" y="4284"/>
                    <a:pt x="5931" y="4557"/>
                    <a:pt x="6046" y="5104"/>
                  </a:cubicBezTo>
                  <a:cubicBezTo>
                    <a:pt x="6149" y="5651"/>
                    <a:pt x="6239" y="6289"/>
                    <a:pt x="6317" y="7291"/>
                  </a:cubicBezTo>
                  <a:cubicBezTo>
                    <a:pt x="6368" y="8203"/>
                    <a:pt x="6407" y="9114"/>
                    <a:pt x="6394" y="10116"/>
                  </a:cubicBezTo>
                  <a:close/>
                  <a:moveTo>
                    <a:pt x="13457" y="10025"/>
                  </a:moveTo>
                  <a:lnTo>
                    <a:pt x="8259" y="10025"/>
                  </a:lnTo>
                  <a:cubicBezTo>
                    <a:pt x="8092" y="10025"/>
                    <a:pt x="7963" y="9387"/>
                    <a:pt x="7963" y="8476"/>
                  </a:cubicBezTo>
                  <a:cubicBezTo>
                    <a:pt x="7963" y="7565"/>
                    <a:pt x="8092" y="6927"/>
                    <a:pt x="8259" y="6927"/>
                  </a:cubicBezTo>
                  <a:lnTo>
                    <a:pt x="13457" y="6927"/>
                  </a:lnTo>
                  <a:cubicBezTo>
                    <a:pt x="13624" y="6927"/>
                    <a:pt x="13740" y="7565"/>
                    <a:pt x="13740" y="8476"/>
                  </a:cubicBezTo>
                  <a:cubicBezTo>
                    <a:pt x="13740" y="9296"/>
                    <a:pt x="13611" y="10025"/>
                    <a:pt x="13457" y="10025"/>
                  </a:cubicBezTo>
                  <a:close/>
                  <a:moveTo>
                    <a:pt x="16454" y="8567"/>
                  </a:moveTo>
                  <a:cubicBezTo>
                    <a:pt x="16441" y="9387"/>
                    <a:pt x="16415" y="9934"/>
                    <a:pt x="16351" y="10572"/>
                  </a:cubicBezTo>
                  <a:cubicBezTo>
                    <a:pt x="16287" y="11210"/>
                    <a:pt x="16210" y="11666"/>
                    <a:pt x="16120" y="12030"/>
                  </a:cubicBezTo>
                  <a:cubicBezTo>
                    <a:pt x="16017" y="12395"/>
                    <a:pt x="15927" y="12486"/>
                    <a:pt x="15824" y="12486"/>
                  </a:cubicBezTo>
                  <a:cubicBezTo>
                    <a:pt x="15721" y="12395"/>
                    <a:pt x="15631" y="12213"/>
                    <a:pt x="15554" y="11757"/>
                  </a:cubicBezTo>
                  <a:cubicBezTo>
                    <a:pt x="15463" y="11301"/>
                    <a:pt x="15399" y="10846"/>
                    <a:pt x="15361" y="10116"/>
                  </a:cubicBezTo>
                  <a:cubicBezTo>
                    <a:pt x="15309" y="9387"/>
                    <a:pt x="15296" y="8749"/>
                    <a:pt x="15296" y="8020"/>
                  </a:cubicBezTo>
                  <a:cubicBezTo>
                    <a:pt x="15309" y="7291"/>
                    <a:pt x="15335" y="6653"/>
                    <a:pt x="15399" y="6015"/>
                  </a:cubicBezTo>
                  <a:cubicBezTo>
                    <a:pt x="15463" y="5377"/>
                    <a:pt x="15528" y="4922"/>
                    <a:pt x="15631" y="4557"/>
                  </a:cubicBezTo>
                  <a:cubicBezTo>
                    <a:pt x="15734" y="4284"/>
                    <a:pt x="15824" y="4101"/>
                    <a:pt x="15927" y="4101"/>
                  </a:cubicBezTo>
                  <a:cubicBezTo>
                    <a:pt x="16030" y="4192"/>
                    <a:pt x="16120" y="4375"/>
                    <a:pt x="16197" y="4830"/>
                  </a:cubicBezTo>
                  <a:cubicBezTo>
                    <a:pt x="16274" y="5286"/>
                    <a:pt x="16338" y="5742"/>
                    <a:pt x="16390" y="6471"/>
                  </a:cubicBezTo>
                  <a:cubicBezTo>
                    <a:pt x="16441" y="7200"/>
                    <a:pt x="16467" y="7929"/>
                    <a:pt x="16454" y="8567"/>
                  </a:cubicBezTo>
                  <a:close/>
                  <a:moveTo>
                    <a:pt x="19516" y="8749"/>
                  </a:moveTo>
                  <a:cubicBezTo>
                    <a:pt x="19503" y="9752"/>
                    <a:pt x="19464" y="10572"/>
                    <a:pt x="19387" y="11392"/>
                  </a:cubicBezTo>
                  <a:cubicBezTo>
                    <a:pt x="19310" y="12213"/>
                    <a:pt x="19207" y="12942"/>
                    <a:pt x="19079" y="13306"/>
                  </a:cubicBezTo>
                  <a:cubicBezTo>
                    <a:pt x="18950" y="13762"/>
                    <a:pt x="18808" y="13944"/>
                    <a:pt x="18680" y="13853"/>
                  </a:cubicBezTo>
                  <a:cubicBezTo>
                    <a:pt x="18538" y="13762"/>
                    <a:pt x="18422" y="13489"/>
                    <a:pt x="18307" y="12942"/>
                  </a:cubicBezTo>
                  <a:cubicBezTo>
                    <a:pt x="18191" y="12395"/>
                    <a:pt x="18088" y="11666"/>
                    <a:pt x="18036" y="10754"/>
                  </a:cubicBezTo>
                  <a:cubicBezTo>
                    <a:pt x="17972" y="9843"/>
                    <a:pt x="17946" y="8932"/>
                    <a:pt x="17959" y="7929"/>
                  </a:cubicBezTo>
                  <a:cubicBezTo>
                    <a:pt x="17972" y="7018"/>
                    <a:pt x="18011" y="6106"/>
                    <a:pt x="18088" y="5286"/>
                  </a:cubicBezTo>
                  <a:cubicBezTo>
                    <a:pt x="18165" y="4466"/>
                    <a:pt x="18255" y="3828"/>
                    <a:pt x="18397" y="3372"/>
                  </a:cubicBezTo>
                  <a:cubicBezTo>
                    <a:pt x="18525" y="3008"/>
                    <a:pt x="18654" y="2734"/>
                    <a:pt x="18795" y="2825"/>
                  </a:cubicBezTo>
                  <a:cubicBezTo>
                    <a:pt x="18937" y="2916"/>
                    <a:pt x="19053" y="3190"/>
                    <a:pt x="19169" y="3737"/>
                  </a:cubicBezTo>
                  <a:cubicBezTo>
                    <a:pt x="19271" y="4284"/>
                    <a:pt x="19362" y="5013"/>
                    <a:pt x="19439" y="5924"/>
                  </a:cubicBezTo>
                  <a:cubicBezTo>
                    <a:pt x="19490" y="6835"/>
                    <a:pt x="19529" y="7747"/>
                    <a:pt x="19516" y="8749"/>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2" name="Google Shape;932;p47"/>
            <p:cNvSpPr/>
            <p:nvPr/>
          </p:nvSpPr>
          <p:spPr>
            <a:xfrm>
              <a:off x="1132383" y="212005"/>
              <a:ext cx="12701" cy="95213"/>
            </a:xfrm>
            <a:custGeom>
              <a:avLst/>
              <a:gdLst/>
              <a:ahLst/>
              <a:cxnLst/>
              <a:rect l="l" t="t" r="r" b="b"/>
              <a:pathLst>
                <a:path w="21600" h="21600" extrusionOk="0">
                  <a:moveTo>
                    <a:pt x="21600" y="0"/>
                  </a:moveTo>
                  <a:lnTo>
                    <a:pt x="0" y="0"/>
                  </a:lnTo>
                  <a:cubicBezTo>
                    <a:pt x="0" y="5184"/>
                    <a:pt x="0" y="9792"/>
                    <a:pt x="3599" y="14112"/>
                  </a:cubicBezTo>
                  <a:cubicBezTo>
                    <a:pt x="14400" y="16416"/>
                    <a:pt x="21600" y="19008"/>
                    <a:pt x="21600" y="21600"/>
                  </a:cubicBezTo>
                  <a:lnTo>
                    <a:pt x="21600" y="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3" name="Google Shape;933;p47"/>
            <p:cNvSpPr/>
            <p:nvPr/>
          </p:nvSpPr>
          <p:spPr>
            <a:xfrm>
              <a:off x="3268941" y="212005"/>
              <a:ext cx="91405" cy="62206"/>
            </a:xfrm>
            <a:custGeom>
              <a:avLst/>
              <a:gdLst/>
              <a:ahLst/>
              <a:cxnLst/>
              <a:rect l="l" t="t" r="r" b="b"/>
              <a:pathLst>
                <a:path w="21600" h="21600" extrusionOk="0">
                  <a:moveTo>
                    <a:pt x="0" y="21600"/>
                  </a:moveTo>
                  <a:cubicBezTo>
                    <a:pt x="1200" y="17192"/>
                    <a:pt x="3000" y="13225"/>
                    <a:pt x="5400" y="9698"/>
                  </a:cubicBezTo>
                  <a:cubicBezTo>
                    <a:pt x="9900" y="3086"/>
                    <a:pt x="15900" y="0"/>
                    <a:pt x="21600" y="0"/>
                  </a:cubicBezTo>
                  <a:lnTo>
                    <a:pt x="600" y="0"/>
                  </a:lnTo>
                  <a:cubicBezTo>
                    <a:pt x="300" y="7935"/>
                    <a:pt x="300" y="14988"/>
                    <a:pt x="0" y="21600"/>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4" name="Google Shape;934;p47"/>
            <p:cNvSpPr/>
            <p:nvPr/>
          </p:nvSpPr>
          <p:spPr>
            <a:xfrm>
              <a:off x="3260052" y="212005"/>
              <a:ext cx="12701" cy="96482"/>
            </a:xfrm>
            <a:custGeom>
              <a:avLst/>
              <a:gdLst/>
              <a:ahLst/>
              <a:cxnLst/>
              <a:rect l="l" t="t" r="r" b="b"/>
              <a:pathLst>
                <a:path w="21600" h="21600" extrusionOk="0">
                  <a:moveTo>
                    <a:pt x="0" y="0"/>
                  </a:moveTo>
                  <a:lnTo>
                    <a:pt x="0" y="21600"/>
                  </a:lnTo>
                  <a:cubicBezTo>
                    <a:pt x="0" y="19042"/>
                    <a:pt x="7200" y="16484"/>
                    <a:pt x="17999" y="14211"/>
                  </a:cubicBezTo>
                  <a:cubicBezTo>
                    <a:pt x="21600" y="9947"/>
                    <a:pt x="21600" y="5116"/>
                    <a:pt x="21600" y="284"/>
                  </a:cubicBezTo>
                  <a:lnTo>
                    <a:pt x="0" y="28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5" name="Google Shape;935;p47"/>
            <p:cNvSpPr/>
            <p:nvPr/>
          </p:nvSpPr>
          <p:spPr>
            <a:xfrm>
              <a:off x="1049869" y="134566"/>
              <a:ext cx="2306668" cy="77440"/>
            </a:xfrm>
            <a:custGeom>
              <a:avLst/>
              <a:gdLst/>
              <a:ahLst/>
              <a:cxnLst/>
              <a:rect l="l" t="t" r="r" b="b"/>
              <a:pathLst>
                <a:path w="21600" h="21600" extrusionOk="0">
                  <a:moveTo>
                    <a:pt x="868" y="21600"/>
                  </a:moveTo>
                  <a:lnTo>
                    <a:pt x="8155" y="21600"/>
                  </a:lnTo>
                  <a:cubicBezTo>
                    <a:pt x="8155" y="16643"/>
                    <a:pt x="8274" y="13102"/>
                    <a:pt x="8428" y="13102"/>
                  </a:cubicBezTo>
                  <a:lnTo>
                    <a:pt x="13231" y="13102"/>
                  </a:lnTo>
                  <a:cubicBezTo>
                    <a:pt x="13374" y="13102"/>
                    <a:pt x="13493" y="16643"/>
                    <a:pt x="13493" y="21600"/>
                  </a:cubicBezTo>
                  <a:lnTo>
                    <a:pt x="21600" y="21600"/>
                  </a:lnTo>
                  <a:lnTo>
                    <a:pt x="21600" y="0"/>
                  </a:lnTo>
                  <a:lnTo>
                    <a:pt x="0" y="0"/>
                  </a:lnTo>
                  <a:lnTo>
                    <a:pt x="0" y="21600"/>
                  </a:lnTo>
                  <a:lnTo>
                    <a:pt x="868" y="2160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6" name="Google Shape;936;p47"/>
            <p:cNvSpPr/>
            <p:nvPr/>
          </p:nvSpPr>
          <p:spPr>
            <a:xfrm>
              <a:off x="1922010" y="307217"/>
              <a:ext cx="570003" cy="43164"/>
            </a:xfrm>
            <a:custGeom>
              <a:avLst/>
              <a:gdLst/>
              <a:ahLst/>
              <a:cxnLst/>
              <a:rect l="l" t="t" r="r" b="b"/>
              <a:pathLst>
                <a:path w="21600" h="21600" extrusionOk="0">
                  <a:moveTo>
                    <a:pt x="20542" y="0"/>
                  </a:moveTo>
                  <a:lnTo>
                    <a:pt x="1106" y="0"/>
                  </a:lnTo>
                  <a:cubicBezTo>
                    <a:pt x="481" y="0"/>
                    <a:pt x="0" y="4447"/>
                    <a:pt x="0" y="10800"/>
                  </a:cubicBezTo>
                  <a:cubicBezTo>
                    <a:pt x="0" y="17153"/>
                    <a:pt x="481" y="21600"/>
                    <a:pt x="1106" y="21600"/>
                  </a:cubicBezTo>
                  <a:lnTo>
                    <a:pt x="20542" y="21600"/>
                  </a:lnTo>
                  <a:cubicBezTo>
                    <a:pt x="21167" y="21600"/>
                    <a:pt x="21600" y="16518"/>
                    <a:pt x="21600" y="10800"/>
                  </a:cubicBezTo>
                  <a:cubicBezTo>
                    <a:pt x="21600" y="4447"/>
                    <a:pt x="21119" y="0"/>
                    <a:pt x="20542" y="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7" name="Google Shape;937;p47"/>
            <p:cNvSpPr/>
            <p:nvPr/>
          </p:nvSpPr>
          <p:spPr>
            <a:xfrm>
              <a:off x="2645296" y="268883"/>
              <a:ext cx="114828" cy="117366"/>
            </a:xfrm>
            <a:custGeom>
              <a:avLst/>
              <a:gdLst/>
              <a:ahLst/>
              <a:cxnLst/>
              <a:rect l="l" t="t" r="r" b="b"/>
              <a:pathLst>
                <a:path w="21236" h="21244" extrusionOk="0">
                  <a:moveTo>
                    <a:pt x="16495" y="1883"/>
                  </a:moveTo>
                  <a:cubicBezTo>
                    <a:pt x="14851" y="734"/>
                    <a:pt x="13443" y="274"/>
                    <a:pt x="11564" y="45"/>
                  </a:cubicBezTo>
                  <a:cubicBezTo>
                    <a:pt x="9686" y="-185"/>
                    <a:pt x="8042" y="504"/>
                    <a:pt x="6164" y="1194"/>
                  </a:cubicBezTo>
                  <a:cubicBezTo>
                    <a:pt x="4286" y="2113"/>
                    <a:pt x="3112" y="3262"/>
                    <a:pt x="1938" y="4870"/>
                  </a:cubicBezTo>
                  <a:cubicBezTo>
                    <a:pt x="764" y="6479"/>
                    <a:pt x="295" y="8087"/>
                    <a:pt x="60" y="9926"/>
                  </a:cubicBezTo>
                  <a:cubicBezTo>
                    <a:pt x="-175" y="11994"/>
                    <a:pt x="295" y="13602"/>
                    <a:pt x="1234" y="15211"/>
                  </a:cubicBezTo>
                  <a:cubicBezTo>
                    <a:pt x="1938" y="17049"/>
                    <a:pt x="3112" y="18198"/>
                    <a:pt x="4755" y="19347"/>
                  </a:cubicBezTo>
                  <a:cubicBezTo>
                    <a:pt x="6399" y="20496"/>
                    <a:pt x="7808" y="20955"/>
                    <a:pt x="9686" y="21185"/>
                  </a:cubicBezTo>
                  <a:cubicBezTo>
                    <a:pt x="11564" y="21415"/>
                    <a:pt x="13208" y="20955"/>
                    <a:pt x="15086" y="20036"/>
                  </a:cubicBezTo>
                  <a:cubicBezTo>
                    <a:pt x="16729" y="19347"/>
                    <a:pt x="18138" y="17968"/>
                    <a:pt x="19312" y="16360"/>
                  </a:cubicBezTo>
                  <a:cubicBezTo>
                    <a:pt x="20486" y="14751"/>
                    <a:pt x="20955" y="13372"/>
                    <a:pt x="21190" y="11304"/>
                  </a:cubicBezTo>
                  <a:cubicBezTo>
                    <a:pt x="21425" y="9466"/>
                    <a:pt x="20721" y="7628"/>
                    <a:pt x="20016" y="6019"/>
                  </a:cubicBezTo>
                  <a:cubicBezTo>
                    <a:pt x="19312" y="4181"/>
                    <a:pt x="17903" y="3032"/>
                    <a:pt x="16495" y="1883"/>
                  </a:cubicBezTo>
                  <a:close/>
                  <a:moveTo>
                    <a:pt x="18842" y="11764"/>
                  </a:moveTo>
                  <a:cubicBezTo>
                    <a:pt x="18842" y="12683"/>
                    <a:pt x="18608" y="13372"/>
                    <a:pt x="18138" y="14062"/>
                  </a:cubicBezTo>
                  <a:cubicBezTo>
                    <a:pt x="18138" y="14292"/>
                    <a:pt x="17903" y="14751"/>
                    <a:pt x="17668" y="14981"/>
                  </a:cubicBezTo>
                  <a:cubicBezTo>
                    <a:pt x="17199" y="15900"/>
                    <a:pt x="16260" y="16819"/>
                    <a:pt x="15555" y="17279"/>
                  </a:cubicBezTo>
                  <a:cubicBezTo>
                    <a:pt x="15555" y="17279"/>
                    <a:pt x="15321" y="17279"/>
                    <a:pt x="15321" y="17279"/>
                  </a:cubicBezTo>
                  <a:cubicBezTo>
                    <a:pt x="14851" y="17508"/>
                    <a:pt x="14616" y="17738"/>
                    <a:pt x="13912" y="17968"/>
                  </a:cubicBezTo>
                  <a:cubicBezTo>
                    <a:pt x="12503" y="18428"/>
                    <a:pt x="11329" y="18658"/>
                    <a:pt x="9686" y="18428"/>
                  </a:cubicBezTo>
                  <a:cubicBezTo>
                    <a:pt x="8277" y="18198"/>
                    <a:pt x="7103" y="17968"/>
                    <a:pt x="5929" y="17049"/>
                  </a:cubicBezTo>
                  <a:cubicBezTo>
                    <a:pt x="4755" y="16360"/>
                    <a:pt x="4051" y="15211"/>
                    <a:pt x="3582" y="13832"/>
                  </a:cubicBezTo>
                  <a:cubicBezTo>
                    <a:pt x="3112" y="12453"/>
                    <a:pt x="2877" y="11534"/>
                    <a:pt x="3112" y="9926"/>
                  </a:cubicBezTo>
                  <a:cubicBezTo>
                    <a:pt x="3347" y="8317"/>
                    <a:pt x="3582" y="7398"/>
                    <a:pt x="4521" y="6249"/>
                  </a:cubicBezTo>
                  <a:cubicBezTo>
                    <a:pt x="5460" y="5100"/>
                    <a:pt x="6399" y="4181"/>
                    <a:pt x="7808" y="3721"/>
                  </a:cubicBezTo>
                  <a:cubicBezTo>
                    <a:pt x="9216" y="3262"/>
                    <a:pt x="10390" y="3262"/>
                    <a:pt x="12034" y="3262"/>
                  </a:cubicBezTo>
                  <a:cubicBezTo>
                    <a:pt x="13443" y="3262"/>
                    <a:pt x="14616" y="3721"/>
                    <a:pt x="15790" y="4640"/>
                  </a:cubicBezTo>
                  <a:cubicBezTo>
                    <a:pt x="16964" y="5330"/>
                    <a:pt x="17668" y="6479"/>
                    <a:pt x="18138" y="7858"/>
                  </a:cubicBezTo>
                  <a:cubicBezTo>
                    <a:pt x="18842" y="9236"/>
                    <a:pt x="19077" y="10385"/>
                    <a:pt x="18842" y="11764"/>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8" name="Google Shape;938;p47"/>
            <p:cNvSpPr/>
            <p:nvPr/>
          </p:nvSpPr>
          <p:spPr>
            <a:xfrm>
              <a:off x="2663394" y="286145"/>
              <a:ext cx="85554" cy="85044"/>
            </a:xfrm>
            <a:custGeom>
              <a:avLst/>
              <a:gdLst/>
              <a:ahLst/>
              <a:cxnLst/>
              <a:rect l="l" t="t" r="r" b="b"/>
              <a:pathLst>
                <a:path w="21407" h="21279" extrusionOk="0">
                  <a:moveTo>
                    <a:pt x="17153" y="2095"/>
                  </a:moveTo>
                  <a:cubicBezTo>
                    <a:pt x="15565" y="825"/>
                    <a:pt x="13977" y="190"/>
                    <a:pt x="12071" y="190"/>
                  </a:cubicBezTo>
                  <a:cubicBezTo>
                    <a:pt x="10165" y="-128"/>
                    <a:pt x="8259" y="-128"/>
                    <a:pt x="6353" y="825"/>
                  </a:cubicBezTo>
                  <a:cubicBezTo>
                    <a:pt x="4447" y="1460"/>
                    <a:pt x="3177" y="2731"/>
                    <a:pt x="1906" y="4319"/>
                  </a:cubicBezTo>
                  <a:cubicBezTo>
                    <a:pt x="635" y="5907"/>
                    <a:pt x="0" y="7496"/>
                    <a:pt x="0" y="9402"/>
                  </a:cubicBezTo>
                  <a:cubicBezTo>
                    <a:pt x="0" y="11307"/>
                    <a:pt x="0" y="12896"/>
                    <a:pt x="635" y="14801"/>
                  </a:cubicBezTo>
                  <a:cubicBezTo>
                    <a:pt x="1271" y="16707"/>
                    <a:pt x="2541" y="18295"/>
                    <a:pt x="3812" y="19249"/>
                  </a:cubicBezTo>
                  <a:cubicBezTo>
                    <a:pt x="5400" y="20519"/>
                    <a:pt x="6988" y="21154"/>
                    <a:pt x="8894" y="21154"/>
                  </a:cubicBezTo>
                  <a:cubicBezTo>
                    <a:pt x="10800" y="21472"/>
                    <a:pt x="12706" y="21154"/>
                    <a:pt x="14612" y="20519"/>
                  </a:cubicBezTo>
                  <a:cubicBezTo>
                    <a:pt x="15247" y="20201"/>
                    <a:pt x="15883" y="19884"/>
                    <a:pt x="16518" y="19566"/>
                  </a:cubicBezTo>
                  <a:cubicBezTo>
                    <a:pt x="15247" y="20201"/>
                    <a:pt x="14294" y="20519"/>
                    <a:pt x="12706" y="20519"/>
                  </a:cubicBezTo>
                  <a:cubicBezTo>
                    <a:pt x="11118" y="20837"/>
                    <a:pt x="9847" y="20519"/>
                    <a:pt x="8259" y="19884"/>
                  </a:cubicBezTo>
                  <a:cubicBezTo>
                    <a:pt x="6671" y="19249"/>
                    <a:pt x="5718" y="18613"/>
                    <a:pt x="5082" y="17025"/>
                  </a:cubicBezTo>
                  <a:cubicBezTo>
                    <a:pt x="4129" y="16072"/>
                    <a:pt x="4129" y="14484"/>
                    <a:pt x="4129" y="12896"/>
                  </a:cubicBezTo>
                  <a:cubicBezTo>
                    <a:pt x="4129" y="11625"/>
                    <a:pt x="4129" y="10037"/>
                    <a:pt x="4765" y="9084"/>
                  </a:cubicBezTo>
                  <a:cubicBezTo>
                    <a:pt x="5400" y="7813"/>
                    <a:pt x="6353" y="6543"/>
                    <a:pt x="7624" y="5907"/>
                  </a:cubicBezTo>
                  <a:cubicBezTo>
                    <a:pt x="8576" y="5272"/>
                    <a:pt x="10482" y="4637"/>
                    <a:pt x="12071" y="4637"/>
                  </a:cubicBezTo>
                  <a:cubicBezTo>
                    <a:pt x="13659" y="4637"/>
                    <a:pt x="14929" y="4954"/>
                    <a:pt x="16518" y="5590"/>
                  </a:cubicBezTo>
                  <a:cubicBezTo>
                    <a:pt x="17471" y="6225"/>
                    <a:pt x="18741" y="6860"/>
                    <a:pt x="19377" y="8448"/>
                  </a:cubicBezTo>
                  <a:cubicBezTo>
                    <a:pt x="20329" y="9719"/>
                    <a:pt x="20965" y="10990"/>
                    <a:pt x="20965" y="12260"/>
                  </a:cubicBezTo>
                  <a:cubicBezTo>
                    <a:pt x="20965" y="13531"/>
                    <a:pt x="20647" y="14484"/>
                    <a:pt x="20329" y="15119"/>
                  </a:cubicBezTo>
                  <a:cubicBezTo>
                    <a:pt x="20647" y="14166"/>
                    <a:pt x="20965" y="13213"/>
                    <a:pt x="21282" y="11942"/>
                  </a:cubicBezTo>
                  <a:cubicBezTo>
                    <a:pt x="21600" y="10037"/>
                    <a:pt x="21282" y="8448"/>
                    <a:pt x="20647" y="6543"/>
                  </a:cubicBezTo>
                  <a:cubicBezTo>
                    <a:pt x="19694" y="4637"/>
                    <a:pt x="18424" y="3366"/>
                    <a:pt x="17153" y="2095"/>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39" name="Google Shape;939;p47"/>
            <p:cNvSpPr/>
            <p:nvPr/>
          </p:nvSpPr>
          <p:spPr>
            <a:xfrm>
              <a:off x="2729407" y="346571"/>
              <a:ext cx="15235" cy="17774"/>
            </a:xfrm>
            <a:custGeom>
              <a:avLst/>
              <a:gdLst/>
              <a:ahLst/>
              <a:cxnLst/>
              <a:rect l="l" t="t" r="r" b="b"/>
              <a:pathLst>
                <a:path w="21600" h="21600" extrusionOk="0">
                  <a:moveTo>
                    <a:pt x="0" y="21600"/>
                  </a:moveTo>
                  <a:cubicBezTo>
                    <a:pt x="0" y="21600"/>
                    <a:pt x="1801" y="21600"/>
                    <a:pt x="1801" y="21600"/>
                  </a:cubicBezTo>
                  <a:cubicBezTo>
                    <a:pt x="7200" y="18514"/>
                    <a:pt x="14400" y="12343"/>
                    <a:pt x="18000" y="6171"/>
                  </a:cubicBezTo>
                  <a:cubicBezTo>
                    <a:pt x="19799" y="4628"/>
                    <a:pt x="19799" y="1542"/>
                    <a:pt x="21600" y="0"/>
                  </a:cubicBezTo>
                  <a:cubicBezTo>
                    <a:pt x="19799" y="3086"/>
                    <a:pt x="18000" y="6171"/>
                    <a:pt x="14400" y="9257"/>
                  </a:cubicBezTo>
                  <a:cubicBezTo>
                    <a:pt x="10800" y="13885"/>
                    <a:pt x="5401" y="18514"/>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0" name="Google Shape;940;p47"/>
            <p:cNvSpPr/>
            <p:nvPr/>
          </p:nvSpPr>
          <p:spPr>
            <a:xfrm>
              <a:off x="2679897" y="303408"/>
              <a:ext cx="67284" cy="63973"/>
            </a:xfrm>
            <a:custGeom>
              <a:avLst/>
              <a:gdLst/>
              <a:ahLst/>
              <a:cxnLst/>
              <a:rect l="l" t="t" r="r" b="b"/>
              <a:pathLst>
                <a:path w="21600" h="21343" extrusionOk="0">
                  <a:moveTo>
                    <a:pt x="19562" y="5082"/>
                  </a:moveTo>
                  <a:cubicBezTo>
                    <a:pt x="18747" y="3388"/>
                    <a:pt x="17117" y="2117"/>
                    <a:pt x="15894" y="1270"/>
                  </a:cubicBezTo>
                  <a:cubicBezTo>
                    <a:pt x="13857" y="423"/>
                    <a:pt x="12227" y="0"/>
                    <a:pt x="10189" y="0"/>
                  </a:cubicBezTo>
                  <a:cubicBezTo>
                    <a:pt x="8151" y="0"/>
                    <a:pt x="6113" y="847"/>
                    <a:pt x="4483" y="1694"/>
                  </a:cubicBezTo>
                  <a:cubicBezTo>
                    <a:pt x="2445" y="2541"/>
                    <a:pt x="1630" y="4235"/>
                    <a:pt x="815" y="5929"/>
                  </a:cubicBezTo>
                  <a:cubicBezTo>
                    <a:pt x="0" y="7200"/>
                    <a:pt x="0" y="9318"/>
                    <a:pt x="0" y="11012"/>
                  </a:cubicBezTo>
                  <a:cubicBezTo>
                    <a:pt x="0" y="13553"/>
                    <a:pt x="0" y="15247"/>
                    <a:pt x="1222" y="16518"/>
                  </a:cubicBezTo>
                  <a:cubicBezTo>
                    <a:pt x="2038" y="18212"/>
                    <a:pt x="3668" y="19483"/>
                    <a:pt x="5298" y="20330"/>
                  </a:cubicBezTo>
                  <a:cubicBezTo>
                    <a:pt x="7336" y="21177"/>
                    <a:pt x="8966" y="21600"/>
                    <a:pt x="11004" y="21177"/>
                  </a:cubicBezTo>
                  <a:cubicBezTo>
                    <a:pt x="12634" y="21177"/>
                    <a:pt x="14264" y="20753"/>
                    <a:pt x="15894" y="19906"/>
                  </a:cubicBezTo>
                  <a:cubicBezTo>
                    <a:pt x="17117" y="19059"/>
                    <a:pt x="18340" y="17788"/>
                    <a:pt x="19155" y="16518"/>
                  </a:cubicBezTo>
                  <a:cubicBezTo>
                    <a:pt x="19970" y="15671"/>
                    <a:pt x="20378" y="14823"/>
                    <a:pt x="20785" y="13976"/>
                  </a:cubicBezTo>
                  <a:cubicBezTo>
                    <a:pt x="21193" y="12706"/>
                    <a:pt x="21600" y="11435"/>
                    <a:pt x="21600" y="10165"/>
                  </a:cubicBezTo>
                  <a:cubicBezTo>
                    <a:pt x="21600" y="8471"/>
                    <a:pt x="20785" y="6777"/>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1" name="Google Shape;941;p47"/>
            <p:cNvSpPr/>
            <p:nvPr/>
          </p:nvSpPr>
          <p:spPr>
            <a:xfrm>
              <a:off x="1342798" y="289195"/>
              <a:ext cx="117366" cy="117366"/>
            </a:xfrm>
            <a:custGeom>
              <a:avLst/>
              <a:gdLst/>
              <a:ahLst/>
              <a:cxnLst/>
              <a:rect l="l" t="t" r="r" b="b"/>
              <a:pathLst>
                <a:path w="21244" h="21244" extrusionOk="0">
                  <a:moveTo>
                    <a:pt x="16374" y="1883"/>
                  </a:moveTo>
                  <a:cubicBezTo>
                    <a:pt x="14765" y="734"/>
                    <a:pt x="13386" y="275"/>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198"/>
                    <a:pt x="4884" y="19347"/>
                  </a:cubicBez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752" y="3032"/>
                    <a:pt x="16374" y="1883"/>
                  </a:cubicBezTo>
                  <a:close/>
                  <a:moveTo>
                    <a:pt x="18672" y="11534"/>
                  </a:moveTo>
                  <a:cubicBezTo>
                    <a:pt x="18672" y="12453"/>
                    <a:pt x="18442" y="13143"/>
                    <a:pt x="17982" y="13832"/>
                  </a:cubicBezTo>
                  <a:cubicBezTo>
                    <a:pt x="17982" y="14062"/>
                    <a:pt x="17752" y="14521"/>
                    <a:pt x="17523" y="14751"/>
                  </a:cubicBezTo>
                  <a:cubicBezTo>
                    <a:pt x="17063" y="15670"/>
                    <a:pt x="16144" y="16589"/>
                    <a:pt x="15454" y="17049"/>
                  </a:cubicBezTo>
                  <a:cubicBezTo>
                    <a:pt x="15454" y="17049"/>
                    <a:pt x="15225" y="17049"/>
                    <a:pt x="15225" y="17049"/>
                  </a:cubicBezTo>
                  <a:cubicBezTo>
                    <a:pt x="14765" y="17279"/>
                    <a:pt x="14535" y="17508"/>
                    <a:pt x="14076" y="17738"/>
                  </a:cubicBezTo>
                  <a:cubicBezTo>
                    <a:pt x="12697" y="18198"/>
                    <a:pt x="11548" y="18428"/>
                    <a:pt x="10169" y="18198"/>
                  </a:cubicBezTo>
                  <a:cubicBezTo>
                    <a:pt x="8791" y="17968"/>
                    <a:pt x="7642" y="17738"/>
                    <a:pt x="6493" y="16819"/>
                  </a:cubicBezTo>
                  <a:cubicBezTo>
                    <a:pt x="5344" y="16130"/>
                    <a:pt x="4654" y="14981"/>
                    <a:pt x="4195" y="13602"/>
                  </a:cubicBezTo>
                  <a:cubicBezTo>
                    <a:pt x="3735" y="12223"/>
                    <a:pt x="3506" y="11304"/>
                    <a:pt x="3735" y="9696"/>
                  </a:cubicBezTo>
                  <a:cubicBezTo>
                    <a:pt x="3965" y="8087"/>
                    <a:pt x="4195" y="7168"/>
                    <a:pt x="5114" y="6019"/>
                  </a:cubicBezTo>
                  <a:cubicBezTo>
                    <a:pt x="6033" y="4870"/>
                    <a:pt x="6952" y="3951"/>
                    <a:pt x="8101" y="3491"/>
                  </a:cubicBezTo>
                  <a:cubicBezTo>
                    <a:pt x="9250" y="3032"/>
                    <a:pt x="10629" y="3032"/>
                    <a:pt x="12008" y="3032"/>
                  </a:cubicBezTo>
                  <a:cubicBezTo>
                    <a:pt x="13386" y="3032"/>
                    <a:pt x="14535" y="3491"/>
                    <a:pt x="15684" y="4411"/>
                  </a:cubicBezTo>
                  <a:cubicBezTo>
                    <a:pt x="16833" y="5100"/>
                    <a:pt x="17523" y="6249"/>
                    <a:pt x="17982" y="7628"/>
                  </a:cubicBezTo>
                  <a:cubicBezTo>
                    <a:pt x="18672" y="9006"/>
                    <a:pt x="18672" y="10385"/>
                    <a:pt x="18672" y="11534"/>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2" name="Google Shape;942;p47"/>
            <p:cNvSpPr/>
            <p:nvPr/>
          </p:nvSpPr>
          <p:spPr>
            <a:xfrm>
              <a:off x="1363434" y="306457"/>
              <a:ext cx="81746" cy="85044"/>
            </a:xfrm>
            <a:custGeom>
              <a:avLst/>
              <a:gdLst/>
              <a:ahLst/>
              <a:cxnLst/>
              <a:rect l="l" t="t" r="r" b="b"/>
              <a:pathLst>
                <a:path w="21398" h="21279" extrusionOk="0">
                  <a:moveTo>
                    <a:pt x="17280" y="2095"/>
                  </a:moveTo>
                  <a:cubicBezTo>
                    <a:pt x="15618" y="825"/>
                    <a:pt x="13957" y="190"/>
                    <a:pt x="11963" y="190"/>
                  </a:cubicBezTo>
                  <a:cubicBezTo>
                    <a:pt x="9969" y="-128"/>
                    <a:pt x="7975" y="-128"/>
                    <a:pt x="6314" y="825"/>
                  </a:cubicBezTo>
                  <a:cubicBezTo>
                    <a:pt x="4652" y="1778"/>
                    <a:pt x="3323" y="2731"/>
                    <a:pt x="1994" y="4319"/>
                  </a:cubicBezTo>
                  <a:cubicBezTo>
                    <a:pt x="665" y="5907"/>
                    <a:pt x="0" y="7496"/>
                    <a:pt x="0" y="9402"/>
                  </a:cubicBezTo>
                  <a:cubicBezTo>
                    <a:pt x="0" y="11307"/>
                    <a:pt x="0" y="12896"/>
                    <a:pt x="665" y="14801"/>
                  </a:cubicBezTo>
                  <a:cubicBezTo>
                    <a:pt x="1329" y="16707"/>
                    <a:pt x="2658" y="18295"/>
                    <a:pt x="3988" y="19249"/>
                  </a:cubicBezTo>
                  <a:cubicBezTo>
                    <a:pt x="5649" y="20519"/>
                    <a:pt x="7311" y="21154"/>
                    <a:pt x="9305" y="21154"/>
                  </a:cubicBezTo>
                  <a:cubicBezTo>
                    <a:pt x="11299"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9"/>
                    <a:pt x="5982" y="18613"/>
                    <a:pt x="5317" y="17025"/>
                  </a:cubicBezTo>
                  <a:cubicBezTo>
                    <a:pt x="4320" y="16072"/>
                    <a:pt x="4320" y="14484"/>
                    <a:pt x="4320" y="12896"/>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2" y="6860"/>
                    <a:pt x="19606" y="8448"/>
                  </a:cubicBezTo>
                  <a:cubicBezTo>
                    <a:pt x="20603" y="9719"/>
                    <a:pt x="20935" y="10990"/>
                    <a:pt x="20935" y="12260"/>
                  </a:cubicBezTo>
                  <a:cubicBezTo>
                    <a:pt x="20935" y="13531"/>
                    <a:pt x="20603" y="14484"/>
                    <a:pt x="20271" y="15119"/>
                  </a:cubicBezTo>
                  <a:cubicBezTo>
                    <a:pt x="20603" y="14166"/>
                    <a:pt x="20935" y="13213"/>
                    <a:pt x="21268" y="11942"/>
                  </a:cubicBezTo>
                  <a:cubicBezTo>
                    <a:pt x="21600" y="10037"/>
                    <a:pt x="21268" y="8448"/>
                    <a:pt x="20603" y="6543"/>
                  </a:cubicBezTo>
                  <a:cubicBezTo>
                    <a:pt x="19939" y="4637"/>
                    <a:pt x="18942" y="3049"/>
                    <a:pt x="17280" y="2095"/>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3" name="Google Shape;943;p47"/>
            <p:cNvSpPr/>
            <p:nvPr/>
          </p:nvSpPr>
          <p:spPr>
            <a:xfrm>
              <a:off x="1426908" y="366883"/>
              <a:ext cx="15235" cy="17774"/>
            </a:xfrm>
            <a:custGeom>
              <a:avLst/>
              <a:gdLst/>
              <a:ahLst/>
              <a:cxnLst/>
              <a:rect l="l" t="t" r="r" b="b"/>
              <a:pathLst>
                <a:path w="21600" h="21600" extrusionOk="0">
                  <a:moveTo>
                    <a:pt x="0" y="21600"/>
                  </a:moveTo>
                  <a:cubicBezTo>
                    <a:pt x="0" y="21600"/>
                    <a:pt x="1799" y="21600"/>
                    <a:pt x="1799" y="21600"/>
                  </a:cubicBezTo>
                  <a:cubicBezTo>
                    <a:pt x="7200" y="18514"/>
                    <a:pt x="14400" y="12343"/>
                    <a:pt x="18000" y="6171"/>
                  </a:cubicBezTo>
                  <a:cubicBezTo>
                    <a:pt x="19799" y="4628"/>
                    <a:pt x="19799" y="1542"/>
                    <a:pt x="21600" y="0"/>
                  </a:cubicBezTo>
                  <a:cubicBezTo>
                    <a:pt x="19799" y="3086"/>
                    <a:pt x="18000" y="6171"/>
                    <a:pt x="14400" y="9257"/>
                  </a:cubicBezTo>
                  <a:cubicBezTo>
                    <a:pt x="10800" y="13885"/>
                    <a:pt x="5399" y="18514"/>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4" name="Google Shape;944;p47"/>
            <p:cNvSpPr/>
            <p:nvPr/>
          </p:nvSpPr>
          <p:spPr>
            <a:xfrm>
              <a:off x="1379937" y="323720"/>
              <a:ext cx="64745" cy="63973"/>
            </a:xfrm>
            <a:custGeom>
              <a:avLst/>
              <a:gdLst/>
              <a:ahLst/>
              <a:cxnLst/>
              <a:rect l="l" t="t" r="r" b="b"/>
              <a:pathLst>
                <a:path w="21600" h="21343" extrusionOk="0">
                  <a:moveTo>
                    <a:pt x="19483" y="5082"/>
                  </a:moveTo>
                  <a:cubicBezTo>
                    <a:pt x="18635" y="3388"/>
                    <a:pt x="16941" y="2117"/>
                    <a:pt x="15671" y="1270"/>
                  </a:cubicBezTo>
                  <a:cubicBezTo>
                    <a:pt x="13976" y="423"/>
                    <a:pt x="11859" y="0"/>
                    <a:pt x="10165" y="0"/>
                  </a:cubicBezTo>
                  <a:cubicBezTo>
                    <a:pt x="8471" y="0"/>
                    <a:pt x="5929" y="847"/>
                    <a:pt x="4659" y="1694"/>
                  </a:cubicBezTo>
                  <a:cubicBezTo>
                    <a:pt x="2965" y="2541"/>
                    <a:pt x="1694" y="4235"/>
                    <a:pt x="847" y="5929"/>
                  </a:cubicBezTo>
                  <a:cubicBezTo>
                    <a:pt x="0" y="7200"/>
                    <a:pt x="0" y="9318"/>
                    <a:pt x="0" y="11012"/>
                  </a:cubicBezTo>
                  <a:cubicBezTo>
                    <a:pt x="0" y="13553"/>
                    <a:pt x="0" y="15247"/>
                    <a:pt x="1271" y="16518"/>
                  </a:cubicBezTo>
                  <a:cubicBezTo>
                    <a:pt x="2117" y="18212"/>
                    <a:pt x="3812" y="19483"/>
                    <a:pt x="5506" y="20330"/>
                  </a:cubicBezTo>
                  <a:cubicBezTo>
                    <a:pt x="7200" y="21177"/>
                    <a:pt x="9318" y="21600"/>
                    <a:pt x="11012" y="21177"/>
                  </a:cubicBezTo>
                  <a:cubicBezTo>
                    <a:pt x="12706" y="21177"/>
                    <a:pt x="13976" y="20753"/>
                    <a:pt x="15671" y="19906"/>
                  </a:cubicBezTo>
                  <a:cubicBezTo>
                    <a:pt x="16941" y="19059"/>
                    <a:pt x="18212" y="17788"/>
                    <a:pt x="19059" y="16518"/>
                  </a:cubicBezTo>
                  <a:cubicBezTo>
                    <a:pt x="19906" y="15671"/>
                    <a:pt x="20330" y="14823"/>
                    <a:pt x="20753" y="13976"/>
                  </a:cubicBezTo>
                  <a:cubicBezTo>
                    <a:pt x="21177" y="12706"/>
                    <a:pt x="21600" y="11435"/>
                    <a:pt x="21600" y="10165"/>
                  </a:cubicBezTo>
                  <a:cubicBezTo>
                    <a:pt x="21600" y="8047"/>
                    <a:pt x="20753" y="6777"/>
                    <a:pt x="19483"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5" name="Google Shape;945;p47"/>
            <p:cNvSpPr/>
            <p:nvPr/>
          </p:nvSpPr>
          <p:spPr>
            <a:xfrm>
              <a:off x="2908087" y="249843"/>
              <a:ext cx="154173" cy="154173"/>
            </a:xfrm>
            <a:custGeom>
              <a:avLst/>
              <a:gdLst/>
              <a:ahLst/>
              <a:cxnLst/>
              <a:rect l="l" t="t" r="r" b="b"/>
              <a:pathLst>
                <a:path w="21327" h="21327" extrusionOk="0">
                  <a:moveTo>
                    <a:pt x="16551" y="1790"/>
                  </a:moveTo>
                  <a:cubicBezTo>
                    <a:pt x="14970" y="736"/>
                    <a:pt x="13390" y="209"/>
                    <a:pt x="11458" y="34"/>
                  </a:cubicBezTo>
                  <a:cubicBezTo>
                    <a:pt x="9527" y="-142"/>
                    <a:pt x="7770" y="385"/>
                    <a:pt x="6014" y="1087"/>
                  </a:cubicBezTo>
                  <a:cubicBezTo>
                    <a:pt x="4258" y="1965"/>
                    <a:pt x="2853" y="3019"/>
                    <a:pt x="1800" y="4775"/>
                  </a:cubicBezTo>
                  <a:cubicBezTo>
                    <a:pt x="746" y="6531"/>
                    <a:pt x="219" y="8112"/>
                    <a:pt x="44" y="9868"/>
                  </a:cubicBezTo>
                  <a:cubicBezTo>
                    <a:pt x="-132" y="11799"/>
                    <a:pt x="219" y="13556"/>
                    <a:pt x="1097" y="15312"/>
                  </a:cubicBezTo>
                  <a:cubicBezTo>
                    <a:pt x="1800" y="17068"/>
                    <a:pt x="3029" y="18473"/>
                    <a:pt x="4785" y="19526"/>
                  </a:cubicBezTo>
                  <a:cubicBezTo>
                    <a:pt x="6366" y="20580"/>
                    <a:pt x="7946" y="21107"/>
                    <a:pt x="9878" y="21282"/>
                  </a:cubicBezTo>
                  <a:cubicBezTo>
                    <a:pt x="11634" y="21458"/>
                    <a:pt x="13566" y="21107"/>
                    <a:pt x="15322" y="20229"/>
                  </a:cubicBezTo>
                  <a:cubicBezTo>
                    <a:pt x="16902" y="19526"/>
                    <a:pt x="18483" y="18297"/>
                    <a:pt x="19536" y="16541"/>
                  </a:cubicBezTo>
                  <a:cubicBezTo>
                    <a:pt x="20590" y="14960"/>
                    <a:pt x="21117" y="13380"/>
                    <a:pt x="21292" y="11448"/>
                  </a:cubicBezTo>
                  <a:cubicBezTo>
                    <a:pt x="21468" y="9692"/>
                    <a:pt x="20941" y="7760"/>
                    <a:pt x="20239" y="6004"/>
                  </a:cubicBezTo>
                  <a:cubicBezTo>
                    <a:pt x="19185" y="4248"/>
                    <a:pt x="17956" y="3019"/>
                    <a:pt x="16551" y="1790"/>
                  </a:cubicBezTo>
                  <a:close/>
                  <a:moveTo>
                    <a:pt x="18834" y="11975"/>
                  </a:moveTo>
                  <a:cubicBezTo>
                    <a:pt x="18658" y="13556"/>
                    <a:pt x="18307" y="14609"/>
                    <a:pt x="17253" y="15663"/>
                  </a:cubicBezTo>
                  <a:cubicBezTo>
                    <a:pt x="16375" y="17068"/>
                    <a:pt x="15322" y="17770"/>
                    <a:pt x="14092" y="18297"/>
                  </a:cubicBezTo>
                  <a:cubicBezTo>
                    <a:pt x="12688" y="18824"/>
                    <a:pt x="11458" y="18999"/>
                    <a:pt x="9878" y="18824"/>
                  </a:cubicBezTo>
                  <a:cubicBezTo>
                    <a:pt x="8473" y="18648"/>
                    <a:pt x="7244" y="18297"/>
                    <a:pt x="6190" y="17243"/>
                  </a:cubicBezTo>
                  <a:cubicBezTo>
                    <a:pt x="5136" y="16541"/>
                    <a:pt x="4258" y="15312"/>
                    <a:pt x="3731" y="13907"/>
                  </a:cubicBezTo>
                  <a:cubicBezTo>
                    <a:pt x="3205" y="12502"/>
                    <a:pt x="3029" y="11448"/>
                    <a:pt x="3205" y="9868"/>
                  </a:cubicBezTo>
                  <a:cubicBezTo>
                    <a:pt x="3380" y="8287"/>
                    <a:pt x="3731" y="7234"/>
                    <a:pt x="4785" y="6180"/>
                  </a:cubicBezTo>
                  <a:cubicBezTo>
                    <a:pt x="5663" y="5126"/>
                    <a:pt x="6717" y="4073"/>
                    <a:pt x="7946" y="3546"/>
                  </a:cubicBezTo>
                  <a:cubicBezTo>
                    <a:pt x="9351" y="3019"/>
                    <a:pt x="10580" y="3019"/>
                    <a:pt x="12161" y="3195"/>
                  </a:cubicBezTo>
                  <a:cubicBezTo>
                    <a:pt x="13566" y="3195"/>
                    <a:pt x="14795" y="3721"/>
                    <a:pt x="15849" y="4775"/>
                  </a:cubicBezTo>
                  <a:cubicBezTo>
                    <a:pt x="16902" y="5477"/>
                    <a:pt x="17780" y="6707"/>
                    <a:pt x="18307" y="7936"/>
                  </a:cubicBezTo>
                  <a:cubicBezTo>
                    <a:pt x="18834" y="9341"/>
                    <a:pt x="19009" y="10570"/>
                    <a:pt x="18834" y="11975"/>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6" name="Google Shape;946;p47"/>
            <p:cNvSpPr/>
            <p:nvPr/>
          </p:nvSpPr>
          <p:spPr>
            <a:xfrm>
              <a:off x="2930780" y="272181"/>
              <a:ext cx="113937" cy="114221"/>
            </a:xfrm>
            <a:custGeom>
              <a:avLst/>
              <a:gdLst/>
              <a:ahLst/>
              <a:cxnLst/>
              <a:rect l="l" t="t" r="r" b="b"/>
              <a:pathLst>
                <a:path w="21303" h="21356" extrusionOk="0">
                  <a:moveTo>
                    <a:pt x="17180" y="2279"/>
                  </a:move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2"/>
                    <a:pt x="801" y="14621"/>
                  </a:cubicBezTo>
                  <a:cubicBezTo>
                    <a:pt x="1513" y="16758"/>
                    <a:pt x="2700" y="18182"/>
                    <a:pt x="4125" y="19131"/>
                  </a:cubicBezTo>
                  <a:cubicBezTo>
                    <a:pt x="5549" y="20318"/>
                    <a:pt x="7448" y="21030"/>
                    <a:pt x="9109" y="21268"/>
                  </a:cubicBezTo>
                  <a:cubicBezTo>
                    <a:pt x="11245" y="21505"/>
                    <a:pt x="12907" y="21268"/>
                    <a:pt x="14806" y="20556"/>
                  </a:cubicBezTo>
                  <a:cubicBezTo>
                    <a:pt x="16705" y="19843"/>
                    <a:pt x="17892" y="18657"/>
                    <a:pt x="19078" y="16995"/>
                  </a:cubicBezTo>
                  <a:cubicBezTo>
                    <a:pt x="20265" y="15571"/>
                    <a:pt x="20977" y="13909"/>
                    <a:pt x="21215" y="12010"/>
                  </a:cubicBezTo>
                  <a:cubicBezTo>
                    <a:pt x="21452" y="10112"/>
                    <a:pt x="21215" y="8450"/>
                    <a:pt x="20503" y="6551"/>
                  </a:cubicBezTo>
                  <a:cubicBezTo>
                    <a:pt x="19791" y="4890"/>
                    <a:pt x="18841" y="3228"/>
                    <a:pt x="17180" y="2279"/>
                  </a:cubicBezTo>
                  <a:close/>
                  <a:moveTo>
                    <a:pt x="17654" y="14859"/>
                  </a:moveTo>
                  <a:cubicBezTo>
                    <a:pt x="16942" y="16046"/>
                    <a:pt x="15993" y="16995"/>
                    <a:pt x="15281" y="17707"/>
                  </a:cubicBezTo>
                  <a:cubicBezTo>
                    <a:pt x="14094" y="18419"/>
                    <a:pt x="13144" y="18657"/>
                    <a:pt x="11958" y="18657"/>
                  </a:cubicBezTo>
                  <a:cubicBezTo>
                    <a:pt x="10771" y="18894"/>
                    <a:pt x="9584" y="18657"/>
                    <a:pt x="8160" y="17944"/>
                  </a:cubicBezTo>
                  <a:cubicBezTo>
                    <a:pt x="6736" y="17232"/>
                    <a:pt x="6023" y="16758"/>
                    <a:pt x="5311" y="15571"/>
                  </a:cubicBezTo>
                  <a:cubicBezTo>
                    <a:pt x="4362" y="14621"/>
                    <a:pt x="4362" y="13435"/>
                    <a:pt x="4362" y="11773"/>
                  </a:cubicBezTo>
                  <a:cubicBezTo>
                    <a:pt x="4362" y="10586"/>
                    <a:pt x="4362" y="9399"/>
                    <a:pt x="5074" y="8450"/>
                  </a:cubicBezTo>
                  <a:cubicBezTo>
                    <a:pt x="5786" y="7263"/>
                    <a:pt x="6261" y="6314"/>
                    <a:pt x="7448" y="5602"/>
                  </a:cubicBezTo>
                  <a:cubicBezTo>
                    <a:pt x="8397" y="4890"/>
                    <a:pt x="9821" y="4415"/>
                    <a:pt x="11245" y="4415"/>
                  </a:cubicBezTo>
                  <a:cubicBezTo>
                    <a:pt x="12432" y="4415"/>
                    <a:pt x="13619" y="4652"/>
                    <a:pt x="15043" y="5364"/>
                  </a:cubicBezTo>
                  <a:cubicBezTo>
                    <a:pt x="15993" y="6076"/>
                    <a:pt x="16942" y="6551"/>
                    <a:pt x="17417" y="7738"/>
                  </a:cubicBezTo>
                  <a:cubicBezTo>
                    <a:pt x="18366" y="8925"/>
                    <a:pt x="18604" y="9874"/>
                    <a:pt x="18604" y="11061"/>
                  </a:cubicBezTo>
                  <a:cubicBezTo>
                    <a:pt x="18604" y="12722"/>
                    <a:pt x="18129" y="13672"/>
                    <a:pt x="17654" y="14859"/>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7" name="Google Shape;947;p47"/>
            <p:cNvSpPr/>
            <p:nvPr/>
          </p:nvSpPr>
          <p:spPr>
            <a:xfrm>
              <a:off x="2952837" y="295791"/>
              <a:ext cx="76171" cy="76508"/>
            </a:xfrm>
            <a:custGeom>
              <a:avLst/>
              <a:gdLst/>
              <a:ahLst/>
              <a:cxnLst/>
              <a:rect l="l" t="t" r="r" b="b"/>
              <a:pathLst>
                <a:path w="21600" h="21340" extrusionOk="0">
                  <a:moveTo>
                    <a:pt x="16200" y="1416"/>
                  </a:move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4"/>
                  </a:cubicBezTo>
                  <a:cubicBezTo>
                    <a:pt x="7560" y="20892"/>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9080" y="3187"/>
                    <a:pt x="17640" y="2125"/>
                    <a:pt x="16200" y="141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8" name="Google Shape;948;p47"/>
            <p:cNvSpPr/>
            <p:nvPr/>
          </p:nvSpPr>
          <p:spPr>
            <a:xfrm>
              <a:off x="1613205" y="270155"/>
              <a:ext cx="154173" cy="154173"/>
            </a:xfrm>
            <a:custGeom>
              <a:avLst/>
              <a:gdLst/>
              <a:ahLst/>
              <a:cxnLst/>
              <a:rect l="l" t="t" r="r" b="b"/>
              <a:pathLst>
                <a:path w="21327" h="21327" extrusionOk="0">
                  <a:moveTo>
                    <a:pt x="16551" y="1790"/>
                  </a:moveTo>
                  <a:cubicBezTo>
                    <a:pt x="14970" y="736"/>
                    <a:pt x="13390" y="209"/>
                    <a:pt x="11458" y="34"/>
                  </a:cubicBezTo>
                  <a:cubicBezTo>
                    <a:pt x="9527" y="-142"/>
                    <a:pt x="7770" y="385"/>
                    <a:pt x="6014" y="1087"/>
                  </a:cubicBezTo>
                  <a:cubicBezTo>
                    <a:pt x="4258" y="1965"/>
                    <a:pt x="2853" y="3019"/>
                    <a:pt x="1800" y="4775"/>
                  </a:cubicBezTo>
                  <a:cubicBezTo>
                    <a:pt x="746" y="6356"/>
                    <a:pt x="219" y="8112"/>
                    <a:pt x="44" y="9868"/>
                  </a:cubicBezTo>
                  <a:cubicBezTo>
                    <a:pt x="-132" y="11799"/>
                    <a:pt x="219" y="13556"/>
                    <a:pt x="1097" y="15312"/>
                  </a:cubicBezTo>
                  <a:cubicBezTo>
                    <a:pt x="1800" y="17068"/>
                    <a:pt x="3029" y="18473"/>
                    <a:pt x="4785" y="19526"/>
                  </a:cubicBezTo>
                  <a:cubicBezTo>
                    <a:pt x="6366" y="20580"/>
                    <a:pt x="7946" y="21107"/>
                    <a:pt x="9878" y="21282"/>
                  </a:cubicBezTo>
                  <a:cubicBezTo>
                    <a:pt x="11634" y="21458"/>
                    <a:pt x="13566" y="21107"/>
                    <a:pt x="15322" y="20229"/>
                  </a:cubicBezTo>
                  <a:cubicBezTo>
                    <a:pt x="16902" y="19526"/>
                    <a:pt x="18483" y="18297"/>
                    <a:pt x="19536" y="16541"/>
                  </a:cubicBezTo>
                  <a:cubicBezTo>
                    <a:pt x="20590" y="14785"/>
                    <a:pt x="21117" y="13380"/>
                    <a:pt x="21292" y="11448"/>
                  </a:cubicBezTo>
                  <a:cubicBezTo>
                    <a:pt x="21468" y="9692"/>
                    <a:pt x="20941" y="7760"/>
                    <a:pt x="20239" y="6004"/>
                  </a:cubicBezTo>
                  <a:cubicBezTo>
                    <a:pt x="19185" y="4073"/>
                    <a:pt x="17956" y="2843"/>
                    <a:pt x="16551" y="1790"/>
                  </a:cubicBezTo>
                  <a:close/>
                  <a:moveTo>
                    <a:pt x="18834" y="11799"/>
                  </a:moveTo>
                  <a:cubicBezTo>
                    <a:pt x="18658" y="13380"/>
                    <a:pt x="18307" y="14434"/>
                    <a:pt x="17253" y="15487"/>
                  </a:cubicBezTo>
                  <a:cubicBezTo>
                    <a:pt x="16375" y="16892"/>
                    <a:pt x="15322" y="17595"/>
                    <a:pt x="14092" y="18121"/>
                  </a:cubicBezTo>
                  <a:cubicBezTo>
                    <a:pt x="12688" y="18648"/>
                    <a:pt x="11458" y="18824"/>
                    <a:pt x="9878" y="18648"/>
                  </a:cubicBezTo>
                  <a:cubicBezTo>
                    <a:pt x="8473" y="18473"/>
                    <a:pt x="7244" y="18121"/>
                    <a:pt x="6190" y="17068"/>
                  </a:cubicBezTo>
                  <a:cubicBezTo>
                    <a:pt x="5136" y="16365"/>
                    <a:pt x="4258" y="15136"/>
                    <a:pt x="3731" y="13731"/>
                  </a:cubicBezTo>
                  <a:cubicBezTo>
                    <a:pt x="3205" y="12326"/>
                    <a:pt x="3029" y="11273"/>
                    <a:pt x="3205" y="9692"/>
                  </a:cubicBezTo>
                  <a:cubicBezTo>
                    <a:pt x="3380" y="8112"/>
                    <a:pt x="3731" y="7058"/>
                    <a:pt x="4785" y="6004"/>
                  </a:cubicBezTo>
                  <a:cubicBezTo>
                    <a:pt x="5663" y="4951"/>
                    <a:pt x="6717" y="3897"/>
                    <a:pt x="7946" y="3370"/>
                  </a:cubicBezTo>
                  <a:cubicBezTo>
                    <a:pt x="9351" y="2843"/>
                    <a:pt x="10580" y="2843"/>
                    <a:pt x="12161" y="3019"/>
                  </a:cubicBezTo>
                  <a:cubicBezTo>
                    <a:pt x="13566" y="3019"/>
                    <a:pt x="14795" y="3546"/>
                    <a:pt x="15849" y="4599"/>
                  </a:cubicBezTo>
                  <a:cubicBezTo>
                    <a:pt x="16902" y="5302"/>
                    <a:pt x="17780" y="6531"/>
                    <a:pt x="18307" y="7760"/>
                  </a:cubicBezTo>
                  <a:cubicBezTo>
                    <a:pt x="18834" y="9165"/>
                    <a:pt x="19009" y="10570"/>
                    <a:pt x="18834" y="1179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49" name="Google Shape;949;p47"/>
            <p:cNvSpPr/>
            <p:nvPr/>
          </p:nvSpPr>
          <p:spPr>
            <a:xfrm>
              <a:off x="1635899" y="292493"/>
              <a:ext cx="113937" cy="114221"/>
            </a:xfrm>
            <a:custGeom>
              <a:avLst/>
              <a:gdLst/>
              <a:ahLst/>
              <a:cxnLst/>
              <a:rect l="l" t="t" r="r" b="b"/>
              <a:pathLst>
                <a:path w="21303" h="21356" extrusionOk="0">
                  <a:moveTo>
                    <a:pt x="17180" y="2279"/>
                  </a:move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2"/>
                    <a:pt x="801" y="14621"/>
                  </a:cubicBezTo>
                  <a:cubicBezTo>
                    <a:pt x="1513" y="16758"/>
                    <a:pt x="2700" y="18182"/>
                    <a:pt x="4125" y="19131"/>
                  </a:cubicBezTo>
                  <a:cubicBezTo>
                    <a:pt x="5549" y="20318"/>
                    <a:pt x="7448" y="21030"/>
                    <a:pt x="9109" y="21268"/>
                  </a:cubicBezTo>
                  <a:cubicBezTo>
                    <a:pt x="11245" y="21505"/>
                    <a:pt x="12907" y="21268"/>
                    <a:pt x="14806" y="20556"/>
                  </a:cubicBezTo>
                  <a:cubicBezTo>
                    <a:pt x="16705" y="19843"/>
                    <a:pt x="17892" y="18657"/>
                    <a:pt x="19078" y="16995"/>
                  </a:cubicBezTo>
                  <a:cubicBezTo>
                    <a:pt x="20265" y="15571"/>
                    <a:pt x="20977" y="13909"/>
                    <a:pt x="21215" y="12010"/>
                  </a:cubicBezTo>
                  <a:cubicBezTo>
                    <a:pt x="21452" y="10112"/>
                    <a:pt x="21215" y="8450"/>
                    <a:pt x="20503" y="6551"/>
                  </a:cubicBezTo>
                  <a:cubicBezTo>
                    <a:pt x="19791" y="4652"/>
                    <a:pt x="18841" y="3228"/>
                    <a:pt x="17180" y="2279"/>
                  </a:cubicBezTo>
                  <a:close/>
                  <a:moveTo>
                    <a:pt x="17654" y="14621"/>
                  </a:moveTo>
                  <a:cubicBezTo>
                    <a:pt x="16942" y="15808"/>
                    <a:pt x="15993" y="16758"/>
                    <a:pt x="15281" y="17470"/>
                  </a:cubicBezTo>
                  <a:cubicBezTo>
                    <a:pt x="14094" y="18182"/>
                    <a:pt x="13144" y="18419"/>
                    <a:pt x="11958" y="18419"/>
                  </a:cubicBezTo>
                  <a:cubicBezTo>
                    <a:pt x="10771" y="18657"/>
                    <a:pt x="9584" y="18419"/>
                    <a:pt x="8160" y="17707"/>
                  </a:cubicBezTo>
                  <a:cubicBezTo>
                    <a:pt x="6736" y="16995"/>
                    <a:pt x="6023" y="16520"/>
                    <a:pt x="5311" y="15334"/>
                  </a:cubicBezTo>
                  <a:cubicBezTo>
                    <a:pt x="4362" y="14384"/>
                    <a:pt x="4362" y="13197"/>
                    <a:pt x="4362" y="11536"/>
                  </a:cubicBezTo>
                  <a:cubicBezTo>
                    <a:pt x="4362" y="10349"/>
                    <a:pt x="4362" y="9162"/>
                    <a:pt x="5074" y="8213"/>
                  </a:cubicBezTo>
                  <a:cubicBezTo>
                    <a:pt x="5786" y="7026"/>
                    <a:pt x="6261" y="6076"/>
                    <a:pt x="7448" y="5364"/>
                  </a:cubicBezTo>
                  <a:cubicBezTo>
                    <a:pt x="8397" y="4652"/>
                    <a:pt x="9821" y="4178"/>
                    <a:pt x="11245" y="4178"/>
                  </a:cubicBezTo>
                  <a:cubicBezTo>
                    <a:pt x="12432" y="4178"/>
                    <a:pt x="13619" y="4415"/>
                    <a:pt x="15043" y="5127"/>
                  </a:cubicBezTo>
                  <a:cubicBezTo>
                    <a:pt x="15993" y="5839"/>
                    <a:pt x="16942" y="6314"/>
                    <a:pt x="17417" y="7501"/>
                  </a:cubicBezTo>
                  <a:cubicBezTo>
                    <a:pt x="18366" y="8687"/>
                    <a:pt x="18604" y="9637"/>
                    <a:pt x="18604" y="10824"/>
                  </a:cubicBezTo>
                  <a:cubicBezTo>
                    <a:pt x="18604" y="12485"/>
                    <a:pt x="18129" y="13435"/>
                    <a:pt x="17654" y="14621"/>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50" name="Google Shape;950;p47"/>
            <p:cNvSpPr/>
            <p:nvPr/>
          </p:nvSpPr>
          <p:spPr>
            <a:xfrm>
              <a:off x="1657955" y="314834"/>
              <a:ext cx="76171" cy="76508"/>
            </a:xfrm>
            <a:custGeom>
              <a:avLst/>
              <a:gdLst/>
              <a:ahLst/>
              <a:cxnLst/>
              <a:rect l="l" t="t" r="r" b="b"/>
              <a:pathLst>
                <a:path w="21600" h="21340" extrusionOk="0">
                  <a:moveTo>
                    <a:pt x="16200" y="1416"/>
                  </a:move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4"/>
                  </a:cubicBezTo>
                  <a:cubicBezTo>
                    <a:pt x="7560" y="20892"/>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9080" y="3187"/>
                    <a:pt x="17640" y="2479"/>
                    <a:pt x="16200" y="141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51" name="Google Shape;951;p47"/>
            <p:cNvSpPr/>
            <p:nvPr/>
          </p:nvSpPr>
          <p:spPr>
            <a:xfrm>
              <a:off x="1920741" y="210735"/>
              <a:ext cx="571272" cy="33008"/>
            </a:xfrm>
            <a:custGeom>
              <a:avLst/>
              <a:gdLst/>
              <a:ahLst/>
              <a:cxnLst/>
              <a:rect l="l" t="t" r="r" b="b"/>
              <a:pathLst>
                <a:path w="21600" h="21600" extrusionOk="0">
                  <a:moveTo>
                    <a:pt x="1152" y="21600"/>
                  </a:moveTo>
                  <a:lnTo>
                    <a:pt x="20544" y="21600"/>
                  </a:lnTo>
                  <a:cubicBezTo>
                    <a:pt x="21168" y="21600"/>
                    <a:pt x="21600" y="11631"/>
                    <a:pt x="21600" y="830"/>
                  </a:cubicBezTo>
                  <a:cubicBezTo>
                    <a:pt x="21600" y="830"/>
                    <a:pt x="21600" y="830"/>
                    <a:pt x="21600" y="0"/>
                  </a:cubicBezTo>
                  <a:lnTo>
                    <a:pt x="0" y="0"/>
                  </a:lnTo>
                  <a:cubicBezTo>
                    <a:pt x="0" y="0"/>
                    <a:pt x="0" y="0"/>
                    <a:pt x="0" y="830"/>
                  </a:cubicBezTo>
                  <a:cubicBezTo>
                    <a:pt x="0" y="13292"/>
                    <a:pt x="480" y="21600"/>
                    <a:pt x="1152"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52" name="Google Shape;952;p47"/>
            <p:cNvSpPr/>
            <p:nvPr/>
          </p:nvSpPr>
          <p:spPr>
            <a:xfrm>
              <a:off x="1922010" y="181537"/>
              <a:ext cx="571272" cy="30469"/>
            </a:xfrm>
            <a:custGeom>
              <a:avLst/>
              <a:gdLst/>
              <a:ahLst/>
              <a:cxnLst/>
              <a:rect l="l" t="t" r="r" b="b"/>
              <a:pathLst>
                <a:path w="21600" h="21600" extrusionOk="0">
                  <a:moveTo>
                    <a:pt x="20496" y="0"/>
                  </a:moveTo>
                  <a:lnTo>
                    <a:pt x="1104" y="0"/>
                  </a:lnTo>
                  <a:cubicBezTo>
                    <a:pt x="480" y="0"/>
                    <a:pt x="0" y="9000"/>
                    <a:pt x="0" y="21600"/>
                  </a:cubicBezTo>
                  <a:lnTo>
                    <a:pt x="21600" y="21600"/>
                  </a:lnTo>
                  <a:cubicBezTo>
                    <a:pt x="21552" y="8100"/>
                    <a:pt x="21072" y="0"/>
                    <a:pt x="20496" y="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sp>
        <p:nvSpPr>
          <p:cNvPr id="953" name="Google Shape;953;p47"/>
          <p:cNvSpPr>
            <a:spLocks noGrp="1"/>
          </p:cNvSpPr>
          <p:nvPr>
            <p:ph type="pic" idx="2"/>
          </p:nvPr>
        </p:nvSpPr>
        <p:spPr>
          <a:xfrm>
            <a:off x="1857549" y="2549211"/>
            <a:ext cx="4054759" cy="7509189"/>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8_Highlight Layout 5 2">
  <p:cSld name="18_Highlight Layout 5 2">
    <p:spTree>
      <p:nvGrpSpPr>
        <p:cNvPr id="1" name="Shape 954"/>
        <p:cNvGrpSpPr/>
        <p:nvPr/>
      </p:nvGrpSpPr>
      <p:grpSpPr>
        <a:xfrm>
          <a:off x="0" y="0"/>
          <a:ext cx="0" cy="0"/>
          <a:chOff x="0" y="0"/>
          <a:chExt cx="0" cy="0"/>
        </a:xfrm>
      </p:grpSpPr>
      <p:sp>
        <p:nvSpPr>
          <p:cNvPr id="955" name="Google Shape;955;p48"/>
          <p:cNvSpPr/>
          <p:nvPr/>
        </p:nvSpPr>
        <p:spPr>
          <a:xfrm>
            <a:off x="0" y="6019800"/>
            <a:ext cx="7772400" cy="4038600"/>
          </a:xfrm>
          <a:prstGeom prst="rect">
            <a:avLst/>
          </a:prstGeom>
          <a:solidFill>
            <a:schemeClr val="accent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grpSp>
        <p:nvGrpSpPr>
          <p:cNvPr id="956" name="Google Shape;956;p48"/>
          <p:cNvGrpSpPr/>
          <p:nvPr/>
        </p:nvGrpSpPr>
        <p:grpSpPr>
          <a:xfrm>
            <a:off x="3199121" y="2441448"/>
            <a:ext cx="4417832" cy="7616954"/>
            <a:chOff x="0" y="0"/>
            <a:chExt cx="4417831" cy="7616953"/>
          </a:xfrm>
        </p:grpSpPr>
        <p:sp>
          <p:nvSpPr>
            <p:cNvPr id="957" name="Google Shape;957;p48"/>
            <p:cNvSpPr/>
            <p:nvPr/>
          </p:nvSpPr>
          <p:spPr>
            <a:xfrm>
              <a:off x="0" y="1148890"/>
              <a:ext cx="40625" cy="328799"/>
            </a:xfrm>
            <a:custGeom>
              <a:avLst/>
              <a:gdLst/>
              <a:ahLst/>
              <a:cxnLst/>
              <a:rect l="l" t="t" r="r" b="b"/>
              <a:pathLst>
                <a:path w="21600" h="21600" extrusionOk="0">
                  <a:moveTo>
                    <a:pt x="14175" y="0"/>
                  </a:moveTo>
                  <a:cubicBezTo>
                    <a:pt x="6075" y="0"/>
                    <a:pt x="0" y="667"/>
                    <a:pt x="0" y="1668"/>
                  </a:cubicBezTo>
                  <a:lnTo>
                    <a:pt x="0" y="19932"/>
                  </a:lnTo>
                  <a:cubicBezTo>
                    <a:pt x="0" y="20933"/>
                    <a:pt x="6075" y="21600"/>
                    <a:pt x="14175" y="21600"/>
                  </a:cubicBezTo>
                  <a:lnTo>
                    <a:pt x="21600" y="21600"/>
                  </a:lnTo>
                  <a:lnTo>
                    <a:pt x="21600" y="0"/>
                  </a:lnTo>
                  <a:lnTo>
                    <a:pt x="14175"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58" name="Google Shape;958;p48"/>
            <p:cNvSpPr/>
            <p:nvPr/>
          </p:nvSpPr>
          <p:spPr>
            <a:xfrm>
              <a:off x="0" y="1878848"/>
              <a:ext cx="39355" cy="623322"/>
            </a:xfrm>
            <a:custGeom>
              <a:avLst/>
              <a:gdLst/>
              <a:ahLst/>
              <a:cxnLst/>
              <a:rect l="l" t="t" r="r" b="b"/>
              <a:pathLst>
                <a:path w="21600" h="21600" extrusionOk="0">
                  <a:moveTo>
                    <a:pt x="14632" y="44"/>
                  </a:moveTo>
                  <a:cubicBezTo>
                    <a:pt x="6271" y="44"/>
                    <a:pt x="0" y="440"/>
                    <a:pt x="0" y="924"/>
                  </a:cubicBezTo>
                  <a:lnTo>
                    <a:pt x="0" y="20720"/>
                  </a:lnTo>
                  <a:cubicBezTo>
                    <a:pt x="0" y="21292"/>
                    <a:pt x="6271" y="21600"/>
                    <a:pt x="14632" y="21600"/>
                  </a:cubicBezTo>
                  <a:lnTo>
                    <a:pt x="21600" y="21600"/>
                  </a:lnTo>
                  <a:lnTo>
                    <a:pt x="21600" y="0"/>
                  </a:lnTo>
                  <a:lnTo>
                    <a:pt x="14632"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59" name="Google Shape;959;p48"/>
            <p:cNvSpPr/>
            <p:nvPr/>
          </p:nvSpPr>
          <p:spPr>
            <a:xfrm>
              <a:off x="0" y="2671011"/>
              <a:ext cx="40625" cy="606818"/>
            </a:xfrm>
            <a:custGeom>
              <a:avLst/>
              <a:gdLst/>
              <a:ahLst/>
              <a:cxnLst/>
              <a:rect l="l" t="t" r="r" b="b"/>
              <a:pathLst>
                <a:path w="21600" h="21600" extrusionOk="0">
                  <a:moveTo>
                    <a:pt x="14175" y="45"/>
                  </a:moveTo>
                  <a:cubicBezTo>
                    <a:pt x="6075" y="45"/>
                    <a:pt x="0" y="452"/>
                    <a:pt x="0" y="949"/>
                  </a:cubicBezTo>
                  <a:lnTo>
                    <a:pt x="0" y="20696"/>
                  </a:lnTo>
                  <a:cubicBezTo>
                    <a:pt x="0" y="21284"/>
                    <a:pt x="6075" y="21600"/>
                    <a:pt x="14175" y="21600"/>
                  </a:cubicBezTo>
                  <a:lnTo>
                    <a:pt x="21600" y="21600"/>
                  </a:lnTo>
                  <a:lnTo>
                    <a:pt x="21600" y="0"/>
                  </a:lnTo>
                  <a:lnTo>
                    <a:pt x="14175" y="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0" name="Google Shape;960;p48"/>
            <p:cNvSpPr/>
            <p:nvPr/>
          </p:nvSpPr>
          <p:spPr>
            <a:xfrm>
              <a:off x="4365781" y="2007066"/>
              <a:ext cx="52050" cy="1079069"/>
            </a:xfrm>
            <a:custGeom>
              <a:avLst/>
              <a:gdLst/>
              <a:ahLst/>
              <a:cxnLst/>
              <a:rect l="l" t="t" r="r" b="b"/>
              <a:pathLst>
                <a:path w="21600" h="21600" extrusionOk="0">
                  <a:moveTo>
                    <a:pt x="10537" y="21575"/>
                  </a:moveTo>
                  <a:cubicBezTo>
                    <a:pt x="16332" y="21575"/>
                    <a:pt x="21600" y="21117"/>
                    <a:pt x="21600" y="20711"/>
                  </a:cubicBezTo>
                  <a:lnTo>
                    <a:pt x="21600" y="864"/>
                  </a:lnTo>
                  <a:cubicBezTo>
                    <a:pt x="21600" y="381"/>
                    <a:pt x="17385" y="0"/>
                    <a:pt x="10537" y="0"/>
                  </a:cubicBezTo>
                  <a:lnTo>
                    <a:pt x="0" y="0"/>
                  </a:lnTo>
                  <a:lnTo>
                    <a:pt x="0" y="21600"/>
                  </a:lnTo>
                  <a:lnTo>
                    <a:pt x="10537" y="21600"/>
                  </a:ln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1" name="Google Shape;961;p48"/>
            <p:cNvSpPr/>
            <p:nvPr/>
          </p:nvSpPr>
          <p:spPr>
            <a:xfrm>
              <a:off x="4332776" y="3084865"/>
              <a:ext cx="33008" cy="453208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2" name="Google Shape;962;p48"/>
            <p:cNvSpPr/>
            <p:nvPr/>
          </p:nvSpPr>
          <p:spPr>
            <a:xfrm>
              <a:off x="39354" y="3277828"/>
              <a:ext cx="33008" cy="4339125"/>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3" name="Google Shape;963;p48"/>
            <p:cNvSpPr/>
            <p:nvPr/>
          </p:nvSpPr>
          <p:spPr>
            <a:xfrm>
              <a:off x="39354" y="2503438"/>
              <a:ext cx="33008" cy="168843"/>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4" name="Google Shape;964;p48"/>
            <p:cNvSpPr/>
            <p:nvPr/>
          </p:nvSpPr>
          <p:spPr>
            <a:xfrm>
              <a:off x="39354" y="1477688"/>
              <a:ext cx="33008" cy="402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5" name="Google Shape;965;p48"/>
            <p:cNvSpPr/>
            <p:nvPr/>
          </p:nvSpPr>
          <p:spPr>
            <a:xfrm>
              <a:off x="39354" y="0"/>
              <a:ext cx="4326429" cy="2005798"/>
            </a:xfrm>
            <a:custGeom>
              <a:avLst/>
              <a:gdLst/>
              <a:ahLst/>
              <a:cxnLst/>
              <a:rect l="l" t="t" r="r" b="b"/>
              <a:pathLst>
                <a:path w="21600" h="21600" extrusionOk="0">
                  <a:moveTo>
                    <a:pt x="171" y="7519"/>
                  </a:moveTo>
                  <a:cubicBezTo>
                    <a:pt x="171" y="5550"/>
                    <a:pt x="564" y="3787"/>
                    <a:pt x="1185" y="2543"/>
                  </a:cubicBezTo>
                  <a:cubicBezTo>
                    <a:pt x="1756" y="1189"/>
                    <a:pt x="2586" y="328"/>
                    <a:pt x="3499" y="328"/>
                  </a:cubicBezTo>
                  <a:lnTo>
                    <a:pt x="18108" y="328"/>
                  </a:lnTo>
                  <a:cubicBezTo>
                    <a:pt x="19027" y="328"/>
                    <a:pt x="19851" y="1176"/>
                    <a:pt x="20421" y="2543"/>
                  </a:cubicBezTo>
                  <a:cubicBezTo>
                    <a:pt x="21042" y="3773"/>
                    <a:pt x="21435" y="5550"/>
                    <a:pt x="21435" y="7519"/>
                  </a:cubicBezTo>
                  <a:lnTo>
                    <a:pt x="21435" y="21600"/>
                  </a:lnTo>
                  <a:lnTo>
                    <a:pt x="21600" y="21600"/>
                  </a:lnTo>
                  <a:lnTo>
                    <a:pt x="21600" y="6753"/>
                  </a:lnTo>
                  <a:cubicBezTo>
                    <a:pt x="21600" y="3021"/>
                    <a:pt x="20199" y="0"/>
                    <a:pt x="18469" y="0"/>
                  </a:cubicBezTo>
                  <a:lnTo>
                    <a:pt x="3131" y="0"/>
                  </a:lnTo>
                  <a:cubicBezTo>
                    <a:pt x="1401" y="0"/>
                    <a:pt x="0" y="3021"/>
                    <a:pt x="0" y="6753"/>
                  </a:cubicBezTo>
                  <a:lnTo>
                    <a:pt x="0" y="12372"/>
                  </a:lnTo>
                  <a:lnTo>
                    <a:pt x="165" y="12372"/>
                  </a:lnTo>
                  <a:lnTo>
                    <a:pt x="165" y="751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6" name="Google Shape;966;p48"/>
            <p:cNvSpPr/>
            <p:nvPr/>
          </p:nvSpPr>
          <p:spPr>
            <a:xfrm>
              <a:off x="39354" y="1148890"/>
              <a:ext cx="33008" cy="32879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7" name="Google Shape;967;p48"/>
            <p:cNvSpPr/>
            <p:nvPr/>
          </p:nvSpPr>
          <p:spPr>
            <a:xfrm>
              <a:off x="39354" y="1880117"/>
              <a:ext cx="33008"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8" name="Google Shape;968;p48"/>
            <p:cNvSpPr/>
            <p:nvPr/>
          </p:nvSpPr>
          <p:spPr>
            <a:xfrm>
              <a:off x="39354" y="2672280"/>
              <a:ext cx="33008" cy="60681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69" name="Google Shape;969;p48"/>
            <p:cNvSpPr/>
            <p:nvPr/>
          </p:nvSpPr>
          <p:spPr>
            <a:xfrm>
              <a:off x="4332776" y="2005797"/>
              <a:ext cx="33008" cy="107906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0" name="Google Shape;970;p48"/>
            <p:cNvSpPr/>
            <p:nvPr/>
          </p:nvSpPr>
          <p:spPr>
            <a:xfrm>
              <a:off x="276748" y="30467"/>
              <a:ext cx="3852910" cy="205659"/>
            </a:xfrm>
            <a:custGeom>
              <a:avLst/>
              <a:gdLst/>
              <a:ahLst/>
              <a:cxnLst/>
              <a:rect l="l" t="t" r="r" b="b"/>
              <a:pathLst>
                <a:path w="21600" h="21600" extrusionOk="0">
                  <a:moveTo>
                    <a:pt x="19223" y="4267"/>
                  </a:moveTo>
                  <a:cubicBezTo>
                    <a:pt x="20141" y="4267"/>
                    <a:pt x="20974" y="10800"/>
                    <a:pt x="21600" y="21600"/>
                  </a:cubicBezTo>
                  <a:cubicBezTo>
                    <a:pt x="20959" y="8400"/>
                    <a:pt x="20027" y="0"/>
                    <a:pt x="19002" y="0"/>
                  </a:cubicBezTo>
                  <a:lnTo>
                    <a:pt x="2598" y="0"/>
                  </a:lnTo>
                  <a:cubicBezTo>
                    <a:pt x="1566" y="0"/>
                    <a:pt x="641" y="8267"/>
                    <a:pt x="0" y="21600"/>
                  </a:cubicBezTo>
                  <a:cubicBezTo>
                    <a:pt x="626" y="10800"/>
                    <a:pt x="1459" y="4267"/>
                    <a:pt x="2377" y="4267"/>
                  </a:cubicBezTo>
                  <a:lnTo>
                    <a:pt x="19223" y="4267"/>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1" name="Google Shape;971;p48"/>
            <p:cNvSpPr/>
            <p:nvPr/>
          </p:nvSpPr>
          <p:spPr>
            <a:xfrm>
              <a:off x="4129657" y="236125"/>
              <a:ext cx="203120" cy="7380828"/>
            </a:xfrm>
            <a:custGeom>
              <a:avLst/>
              <a:gdLst/>
              <a:ahLst/>
              <a:cxnLst/>
              <a:rect l="l" t="t" r="r" b="b"/>
              <a:pathLst>
                <a:path w="21600" h="21600" extrusionOk="0">
                  <a:moveTo>
                    <a:pt x="20925" y="5179"/>
                  </a:moveTo>
                  <a:lnTo>
                    <a:pt x="21600" y="5179"/>
                  </a:lnTo>
                  <a:lnTo>
                    <a:pt x="21600" y="1352"/>
                  </a:lnTo>
                  <a:cubicBezTo>
                    <a:pt x="21600" y="817"/>
                    <a:pt x="13230" y="338"/>
                    <a:pt x="0" y="0"/>
                  </a:cubicBezTo>
                  <a:cubicBezTo>
                    <a:pt x="10800" y="327"/>
                    <a:pt x="17280" y="758"/>
                    <a:pt x="17280" y="1233"/>
                  </a:cubicBezTo>
                  <a:lnTo>
                    <a:pt x="17280" y="21600"/>
                  </a:lnTo>
                  <a:lnTo>
                    <a:pt x="21465" y="21600"/>
                  </a:lnTo>
                  <a:lnTo>
                    <a:pt x="21465" y="8337"/>
                  </a:lnTo>
                  <a:lnTo>
                    <a:pt x="20790" y="8337"/>
                  </a:lnTo>
                  <a:lnTo>
                    <a:pt x="20790" y="517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2" name="Google Shape;972;p48"/>
            <p:cNvSpPr/>
            <p:nvPr/>
          </p:nvSpPr>
          <p:spPr>
            <a:xfrm>
              <a:off x="72361" y="237395"/>
              <a:ext cx="203120" cy="1642724"/>
            </a:xfrm>
            <a:custGeom>
              <a:avLst/>
              <a:gdLst/>
              <a:ahLst/>
              <a:cxnLst/>
              <a:rect l="l" t="t" r="r" b="b"/>
              <a:pathLst>
                <a:path w="21600" h="21600" extrusionOk="0">
                  <a:moveTo>
                    <a:pt x="4320" y="5542"/>
                  </a:moveTo>
                  <a:cubicBezTo>
                    <a:pt x="4320" y="3405"/>
                    <a:pt x="10935" y="1469"/>
                    <a:pt x="21600" y="0"/>
                  </a:cubicBezTo>
                  <a:cubicBezTo>
                    <a:pt x="8370" y="1502"/>
                    <a:pt x="0" y="3672"/>
                    <a:pt x="0" y="6076"/>
                  </a:cubicBezTo>
                  <a:lnTo>
                    <a:pt x="0" y="11985"/>
                  </a:lnTo>
                  <a:lnTo>
                    <a:pt x="3510" y="11985"/>
                  </a:lnTo>
                  <a:lnTo>
                    <a:pt x="3510" y="16309"/>
                  </a:lnTo>
                  <a:lnTo>
                    <a:pt x="135" y="16309"/>
                  </a:lnTo>
                  <a:lnTo>
                    <a:pt x="135" y="21600"/>
                  </a:lnTo>
                  <a:lnTo>
                    <a:pt x="4320" y="21600"/>
                  </a:lnTo>
                  <a:lnTo>
                    <a:pt x="4320" y="5542"/>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3" name="Google Shape;973;p48"/>
            <p:cNvSpPr/>
            <p:nvPr/>
          </p:nvSpPr>
          <p:spPr>
            <a:xfrm>
              <a:off x="73630" y="2503438"/>
              <a:ext cx="39355" cy="5113515"/>
            </a:xfrm>
            <a:custGeom>
              <a:avLst/>
              <a:gdLst/>
              <a:ahLst/>
              <a:cxnLst/>
              <a:rect l="l" t="t" r="r" b="b"/>
              <a:pathLst>
                <a:path w="21600" h="21600" extrusionOk="0">
                  <a:moveTo>
                    <a:pt x="21600" y="0"/>
                  </a:moveTo>
                  <a:lnTo>
                    <a:pt x="0" y="0"/>
                  </a:lnTo>
                  <a:lnTo>
                    <a:pt x="0" y="713"/>
                  </a:lnTo>
                  <a:lnTo>
                    <a:pt x="18116" y="713"/>
                  </a:lnTo>
                  <a:lnTo>
                    <a:pt x="18116" y="3271"/>
                  </a:lnTo>
                  <a:lnTo>
                    <a:pt x="0" y="3271"/>
                  </a:lnTo>
                  <a:lnTo>
                    <a:pt x="0" y="21600"/>
                  </a:lnTo>
                  <a:lnTo>
                    <a:pt x="21600" y="2160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4" name="Google Shape;974;p48"/>
            <p:cNvSpPr/>
            <p:nvPr/>
          </p:nvSpPr>
          <p:spPr>
            <a:xfrm>
              <a:off x="73630" y="1148890"/>
              <a:ext cx="33008" cy="32879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5" name="Google Shape;975;p48"/>
            <p:cNvSpPr/>
            <p:nvPr/>
          </p:nvSpPr>
          <p:spPr>
            <a:xfrm>
              <a:off x="73630" y="1880117"/>
              <a:ext cx="39355"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6" name="Google Shape;976;p48"/>
            <p:cNvSpPr/>
            <p:nvPr/>
          </p:nvSpPr>
          <p:spPr>
            <a:xfrm>
              <a:off x="73630" y="2672280"/>
              <a:ext cx="33008" cy="606818"/>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7" name="Google Shape;977;p48"/>
            <p:cNvSpPr/>
            <p:nvPr/>
          </p:nvSpPr>
          <p:spPr>
            <a:xfrm>
              <a:off x="4323251" y="2005797"/>
              <a:ext cx="12701" cy="1079069"/>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8" name="Google Shape;978;p48"/>
            <p:cNvSpPr/>
            <p:nvPr/>
          </p:nvSpPr>
          <p:spPr>
            <a:xfrm>
              <a:off x="112983" y="72361"/>
              <a:ext cx="4180439" cy="7544592"/>
            </a:xfrm>
            <a:custGeom>
              <a:avLst/>
              <a:gdLst/>
              <a:ahLst/>
              <a:cxnLst/>
              <a:rect l="l" t="t" r="r" b="b"/>
              <a:pathLst>
                <a:path w="21600" h="21600" extrusionOk="0">
                  <a:moveTo>
                    <a:pt x="0" y="5176"/>
                  </a:moveTo>
                  <a:lnTo>
                    <a:pt x="33" y="5176"/>
                  </a:lnTo>
                  <a:lnTo>
                    <a:pt x="33" y="1857"/>
                  </a:lnTo>
                  <a:cubicBezTo>
                    <a:pt x="33" y="1359"/>
                    <a:pt x="420" y="909"/>
                    <a:pt x="1030" y="596"/>
                  </a:cubicBezTo>
                  <a:cubicBezTo>
                    <a:pt x="1541" y="265"/>
                    <a:pt x="2302" y="58"/>
                    <a:pt x="3148" y="58"/>
                  </a:cubicBezTo>
                  <a:lnTo>
                    <a:pt x="18452" y="58"/>
                  </a:lnTo>
                  <a:cubicBezTo>
                    <a:pt x="19304" y="58"/>
                    <a:pt x="20072" y="269"/>
                    <a:pt x="20583" y="603"/>
                  </a:cubicBezTo>
                  <a:cubicBezTo>
                    <a:pt x="21187" y="916"/>
                    <a:pt x="21567" y="1363"/>
                    <a:pt x="21567" y="1857"/>
                  </a:cubicBezTo>
                  <a:lnTo>
                    <a:pt x="21567" y="21600"/>
                  </a:lnTo>
                  <a:lnTo>
                    <a:pt x="21600" y="21600"/>
                  </a:lnTo>
                  <a:lnTo>
                    <a:pt x="21600" y="1679"/>
                  </a:lnTo>
                  <a:cubicBezTo>
                    <a:pt x="21600" y="1214"/>
                    <a:pt x="21279" y="792"/>
                    <a:pt x="20760" y="472"/>
                  </a:cubicBezTo>
                  <a:cubicBezTo>
                    <a:pt x="20183" y="178"/>
                    <a:pt x="19416" y="0"/>
                    <a:pt x="18570" y="0"/>
                  </a:cubicBezTo>
                  <a:lnTo>
                    <a:pt x="3037" y="0"/>
                  </a:lnTo>
                  <a:cubicBezTo>
                    <a:pt x="2191" y="0"/>
                    <a:pt x="1423" y="178"/>
                    <a:pt x="846" y="472"/>
                  </a:cubicBezTo>
                  <a:cubicBezTo>
                    <a:pt x="321" y="792"/>
                    <a:pt x="7" y="1214"/>
                    <a:pt x="7" y="1679"/>
                  </a:cubicBezTo>
                  <a:lnTo>
                    <a:pt x="7" y="5176"/>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79" name="Google Shape;979;p48"/>
            <p:cNvSpPr/>
            <p:nvPr/>
          </p:nvSpPr>
          <p:spPr>
            <a:xfrm>
              <a:off x="109807" y="2503438"/>
              <a:ext cx="12701" cy="5113515"/>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0" name="Google Shape;980;p48"/>
            <p:cNvSpPr/>
            <p:nvPr/>
          </p:nvSpPr>
          <p:spPr>
            <a:xfrm>
              <a:off x="109807" y="1880117"/>
              <a:ext cx="12701" cy="623322"/>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1" name="Google Shape;981;p48"/>
            <p:cNvSpPr/>
            <p:nvPr/>
          </p:nvSpPr>
          <p:spPr>
            <a:xfrm>
              <a:off x="119332" y="280557"/>
              <a:ext cx="192964" cy="7336396"/>
            </a:xfrm>
            <a:custGeom>
              <a:avLst/>
              <a:gdLst/>
              <a:ahLst/>
              <a:cxnLst/>
              <a:rect l="l" t="t" r="r" b="b"/>
              <a:pathLst>
                <a:path w="21600" h="21600" extrusionOk="0">
                  <a:moveTo>
                    <a:pt x="6821" y="1047"/>
                  </a:moveTo>
                  <a:cubicBezTo>
                    <a:pt x="6821" y="647"/>
                    <a:pt x="12363" y="280"/>
                    <a:pt x="21600" y="0"/>
                  </a:cubicBezTo>
                  <a:cubicBezTo>
                    <a:pt x="8242" y="321"/>
                    <a:pt x="0" y="785"/>
                    <a:pt x="0" y="1297"/>
                  </a:cubicBezTo>
                  <a:lnTo>
                    <a:pt x="0" y="4706"/>
                  </a:lnTo>
                  <a:lnTo>
                    <a:pt x="1137" y="4706"/>
                  </a:lnTo>
                  <a:lnTo>
                    <a:pt x="1137" y="6541"/>
                  </a:lnTo>
                  <a:lnTo>
                    <a:pt x="0" y="6541"/>
                  </a:lnTo>
                  <a:lnTo>
                    <a:pt x="0" y="21600"/>
                  </a:lnTo>
                  <a:lnTo>
                    <a:pt x="6821" y="21600"/>
                  </a:lnTo>
                  <a:lnTo>
                    <a:pt x="6821" y="1047"/>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2" name="Google Shape;982;p48"/>
            <p:cNvSpPr/>
            <p:nvPr/>
          </p:nvSpPr>
          <p:spPr>
            <a:xfrm>
              <a:off x="4096649" y="283095"/>
              <a:ext cx="191694" cy="7333858"/>
            </a:xfrm>
            <a:custGeom>
              <a:avLst/>
              <a:gdLst/>
              <a:ahLst/>
              <a:cxnLst/>
              <a:rect l="l" t="t" r="r" b="b"/>
              <a:pathLst>
                <a:path w="21600" h="21600" extrusionOk="0">
                  <a:moveTo>
                    <a:pt x="0" y="0"/>
                  </a:moveTo>
                  <a:cubicBezTo>
                    <a:pt x="9155" y="280"/>
                    <a:pt x="14734" y="643"/>
                    <a:pt x="14734" y="1039"/>
                  </a:cubicBezTo>
                  <a:lnTo>
                    <a:pt x="14734" y="21600"/>
                  </a:lnTo>
                  <a:lnTo>
                    <a:pt x="21600" y="21600"/>
                  </a:lnTo>
                  <a:lnTo>
                    <a:pt x="21600" y="1290"/>
                  </a:lnTo>
                  <a:cubicBezTo>
                    <a:pt x="21457" y="781"/>
                    <a:pt x="13160" y="322"/>
                    <a:pt x="0" y="0"/>
                  </a:cubicBez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3" name="Google Shape;983;p48"/>
            <p:cNvSpPr/>
            <p:nvPr/>
          </p:nvSpPr>
          <p:spPr>
            <a:xfrm>
              <a:off x="118060" y="1880117"/>
              <a:ext cx="12701" cy="623322"/>
            </a:xfrm>
            <a:prstGeom prst="rect">
              <a:avLst/>
            </a:pr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4" name="Google Shape;984;p48"/>
            <p:cNvSpPr/>
            <p:nvPr/>
          </p:nvSpPr>
          <p:spPr>
            <a:xfrm>
              <a:off x="312294" y="92672"/>
              <a:ext cx="3783088" cy="190425"/>
            </a:xfrm>
            <a:custGeom>
              <a:avLst/>
              <a:gdLst/>
              <a:ahLst/>
              <a:cxnLst/>
              <a:rect l="l" t="t" r="r" b="b"/>
              <a:pathLst>
                <a:path w="21600" h="21600" extrusionOk="0">
                  <a:moveTo>
                    <a:pt x="19266" y="3312"/>
                  </a:moveTo>
                  <a:cubicBezTo>
                    <a:pt x="20172" y="3312"/>
                    <a:pt x="20991" y="10224"/>
                    <a:pt x="21600" y="21600"/>
                  </a:cubicBezTo>
                  <a:cubicBezTo>
                    <a:pt x="21035" y="8352"/>
                    <a:pt x="20187" y="0"/>
                    <a:pt x="19244" y="0"/>
                  </a:cubicBezTo>
                  <a:lnTo>
                    <a:pt x="2341" y="0"/>
                  </a:lnTo>
                  <a:cubicBezTo>
                    <a:pt x="1406" y="0"/>
                    <a:pt x="565" y="8208"/>
                    <a:pt x="0" y="21312"/>
                  </a:cubicBezTo>
                  <a:cubicBezTo>
                    <a:pt x="609" y="10080"/>
                    <a:pt x="1421" y="3312"/>
                    <a:pt x="2319" y="3312"/>
                  </a:cubicBezTo>
                  <a:lnTo>
                    <a:pt x="19266" y="3312"/>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5" name="Google Shape;985;p48"/>
            <p:cNvSpPr/>
            <p:nvPr/>
          </p:nvSpPr>
          <p:spPr>
            <a:xfrm>
              <a:off x="1044791" y="212005"/>
              <a:ext cx="91404" cy="62206"/>
            </a:xfrm>
            <a:custGeom>
              <a:avLst/>
              <a:gdLst/>
              <a:ahLst/>
              <a:cxnLst/>
              <a:rect l="l" t="t" r="r" b="b"/>
              <a:pathLst>
                <a:path w="21600" h="21600" extrusionOk="0">
                  <a:moveTo>
                    <a:pt x="21600" y="21600"/>
                  </a:moveTo>
                  <a:cubicBezTo>
                    <a:pt x="21300" y="14988"/>
                    <a:pt x="21300" y="7494"/>
                    <a:pt x="21300" y="0"/>
                  </a:cubicBezTo>
                  <a:lnTo>
                    <a:pt x="0" y="0"/>
                  </a:lnTo>
                  <a:cubicBezTo>
                    <a:pt x="6000" y="0"/>
                    <a:pt x="11700" y="3086"/>
                    <a:pt x="16200" y="9698"/>
                  </a:cubicBezTo>
                  <a:cubicBezTo>
                    <a:pt x="18900" y="13225"/>
                    <a:pt x="20400" y="17192"/>
                    <a:pt x="21600" y="21600"/>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6" name="Google Shape;986;p48"/>
            <p:cNvSpPr/>
            <p:nvPr/>
          </p:nvSpPr>
          <p:spPr>
            <a:xfrm>
              <a:off x="1136194" y="212005"/>
              <a:ext cx="2131479" cy="300871"/>
            </a:xfrm>
            <a:custGeom>
              <a:avLst/>
              <a:gdLst/>
              <a:ahLst/>
              <a:cxnLst/>
              <a:rect l="l" t="t" r="r" b="b"/>
              <a:pathLst>
                <a:path w="21600" h="21600" extrusionOk="0">
                  <a:moveTo>
                    <a:pt x="21549" y="0"/>
                  </a:moveTo>
                  <a:lnTo>
                    <a:pt x="13740" y="0"/>
                  </a:lnTo>
                  <a:cubicBezTo>
                    <a:pt x="13740" y="0"/>
                    <a:pt x="13740" y="0"/>
                    <a:pt x="13740" y="91"/>
                  </a:cubicBezTo>
                  <a:cubicBezTo>
                    <a:pt x="13740" y="1276"/>
                    <a:pt x="13611" y="2370"/>
                    <a:pt x="13457" y="2370"/>
                  </a:cubicBezTo>
                  <a:lnTo>
                    <a:pt x="8259" y="2370"/>
                  </a:lnTo>
                  <a:cubicBezTo>
                    <a:pt x="8092" y="2370"/>
                    <a:pt x="7963" y="1458"/>
                    <a:pt x="7963" y="91"/>
                  </a:cubicBezTo>
                  <a:cubicBezTo>
                    <a:pt x="7963" y="91"/>
                    <a:pt x="7963" y="91"/>
                    <a:pt x="7963" y="0"/>
                  </a:cubicBezTo>
                  <a:lnTo>
                    <a:pt x="64" y="0"/>
                  </a:lnTo>
                  <a:lnTo>
                    <a:pt x="64" y="6927"/>
                  </a:lnTo>
                  <a:cubicBezTo>
                    <a:pt x="64" y="6106"/>
                    <a:pt x="39" y="5286"/>
                    <a:pt x="0" y="4557"/>
                  </a:cubicBezTo>
                  <a:cubicBezTo>
                    <a:pt x="13" y="6653"/>
                    <a:pt x="51" y="8567"/>
                    <a:pt x="116" y="10390"/>
                  </a:cubicBezTo>
                  <a:cubicBezTo>
                    <a:pt x="334" y="15220"/>
                    <a:pt x="875" y="19048"/>
                    <a:pt x="1557" y="20597"/>
                  </a:cubicBezTo>
                  <a:cubicBezTo>
                    <a:pt x="2046" y="21600"/>
                    <a:pt x="2573" y="21600"/>
                    <a:pt x="3371" y="21600"/>
                  </a:cubicBezTo>
                  <a:lnTo>
                    <a:pt x="18229" y="21600"/>
                  </a:lnTo>
                  <a:cubicBezTo>
                    <a:pt x="19027" y="21600"/>
                    <a:pt x="19542" y="21600"/>
                    <a:pt x="20043" y="20597"/>
                  </a:cubicBezTo>
                  <a:cubicBezTo>
                    <a:pt x="20725" y="19048"/>
                    <a:pt x="21266" y="15220"/>
                    <a:pt x="21484" y="10390"/>
                  </a:cubicBezTo>
                  <a:cubicBezTo>
                    <a:pt x="21561" y="8658"/>
                    <a:pt x="21587" y="6744"/>
                    <a:pt x="21600" y="4557"/>
                  </a:cubicBezTo>
                  <a:cubicBezTo>
                    <a:pt x="21561" y="5286"/>
                    <a:pt x="21536" y="6106"/>
                    <a:pt x="21536" y="6927"/>
                  </a:cubicBezTo>
                  <a:lnTo>
                    <a:pt x="21536" y="0"/>
                  </a:lnTo>
                  <a:close/>
                  <a:moveTo>
                    <a:pt x="3268" y="10025"/>
                  </a:moveTo>
                  <a:cubicBezTo>
                    <a:pt x="3255" y="10846"/>
                    <a:pt x="3229" y="11392"/>
                    <a:pt x="3165" y="12030"/>
                  </a:cubicBezTo>
                  <a:cubicBezTo>
                    <a:pt x="3100" y="12668"/>
                    <a:pt x="3023" y="13124"/>
                    <a:pt x="2933" y="13489"/>
                  </a:cubicBezTo>
                  <a:cubicBezTo>
                    <a:pt x="2830" y="13853"/>
                    <a:pt x="2727" y="13944"/>
                    <a:pt x="2637" y="13944"/>
                  </a:cubicBezTo>
                  <a:cubicBezTo>
                    <a:pt x="2521" y="13853"/>
                    <a:pt x="2444" y="13671"/>
                    <a:pt x="2354" y="13215"/>
                  </a:cubicBezTo>
                  <a:cubicBezTo>
                    <a:pt x="2264" y="12759"/>
                    <a:pt x="2200" y="12304"/>
                    <a:pt x="2148" y="11575"/>
                  </a:cubicBezTo>
                  <a:cubicBezTo>
                    <a:pt x="2097" y="10846"/>
                    <a:pt x="2084" y="10208"/>
                    <a:pt x="2084" y="9478"/>
                  </a:cubicBezTo>
                  <a:cubicBezTo>
                    <a:pt x="2097" y="8749"/>
                    <a:pt x="2123" y="8111"/>
                    <a:pt x="2187" y="7473"/>
                  </a:cubicBezTo>
                  <a:cubicBezTo>
                    <a:pt x="2251" y="6835"/>
                    <a:pt x="2316" y="6380"/>
                    <a:pt x="2419" y="6015"/>
                  </a:cubicBezTo>
                  <a:cubicBezTo>
                    <a:pt x="2521" y="5742"/>
                    <a:pt x="2612" y="5559"/>
                    <a:pt x="2714" y="5559"/>
                  </a:cubicBezTo>
                  <a:cubicBezTo>
                    <a:pt x="2830" y="5651"/>
                    <a:pt x="2907" y="5833"/>
                    <a:pt x="2998" y="6289"/>
                  </a:cubicBezTo>
                  <a:cubicBezTo>
                    <a:pt x="3075" y="6744"/>
                    <a:pt x="3152" y="7200"/>
                    <a:pt x="3203" y="7929"/>
                  </a:cubicBezTo>
                  <a:cubicBezTo>
                    <a:pt x="3255" y="8658"/>
                    <a:pt x="3281" y="9296"/>
                    <a:pt x="3268" y="10025"/>
                  </a:cubicBezTo>
                  <a:close/>
                  <a:moveTo>
                    <a:pt x="6394" y="10116"/>
                  </a:moveTo>
                  <a:cubicBezTo>
                    <a:pt x="6381" y="11119"/>
                    <a:pt x="6342" y="11939"/>
                    <a:pt x="6265" y="12759"/>
                  </a:cubicBezTo>
                  <a:cubicBezTo>
                    <a:pt x="6188" y="13580"/>
                    <a:pt x="6085" y="14309"/>
                    <a:pt x="5956" y="14673"/>
                  </a:cubicBezTo>
                  <a:cubicBezTo>
                    <a:pt x="5828" y="15129"/>
                    <a:pt x="5686" y="15311"/>
                    <a:pt x="5558" y="15220"/>
                  </a:cubicBezTo>
                  <a:cubicBezTo>
                    <a:pt x="5416" y="15129"/>
                    <a:pt x="5300" y="14856"/>
                    <a:pt x="5185" y="14309"/>
                  </a:cubicBezTo>
                  <a:cubicBezTo>
                    <a:pt x="5069" y="13762"/>
                    <a:pt x="4966" y="13124"/>
                    <a:pt x="4914" y="12121"/>
                  </a:cubicBezTo>
                  <a:cubicBezTo>
                    <a:pt x="4850" y="11210"/>
                    <a:pt x="4824" y="10299"/>
                    <a:pt x="4837" y="9296"/>
                  </a:cubicBezTo>
                  <a:cubicBezTo>
                    <a:pt x="4850" y="8385"/>
                    <a:pt x="4889" y="7473"/>
                    <a:pt x="4966" y="6653"/>
                  </a:cubicBezTo>
                  <a:cubicBezTo>
                    <a:pt x="5043" y="5833"/>
                    <a:pt x="5133" y="5286"/>
                    <a:pt x="5275" y="4739"/>
                  </a:cubicBezTo>
                  <a:cubicBezTo>
                    <a:pt x="5403" y="4375"/>
                    <a:pt x="5532" y="4101"/>
                    <a:pt x="5673" y="4192"/>
                  </a:cubicBezTo>
                  <a:cubicBezTo>
                    <a:pt x="5815" y="4284"/>
                    <a:pt x="5931" y="4557"/>
                    <a:pt x="6046" y="5104"/>
                  </a:cubicBezTo>
                  <a:cubicBezTo>
                    <a:pt x="6149" y="5651"/>
                    <a:pt x="6239" y="6289"/>
                    <a:pt x="6317" y="7291"/>
                  </a:cubicBezTo>
                  <a:cubicBezTo>
                    <a:pt x="6368" y="8203"/>
                    <a:pt x="6407" y="9114"/>
                    <a:pt x="6394" y="10116"/>
                  </a:cubicBezTo>
                  <a:close/>
                  <a:moveTo>
                    <a:pt x="13457" y="10025"/>
                  </a:moveTo>
                  <a:lnTo>
                    <a:pt x="8259" y="10025"/>
                  </a:lnTo>
                  <a:cubicBezTo>
                    <a:pt x="8092" y="10025"/>
                    <a:pt x="7963" y="9387"/>
                    <a:pt x="7963" y="8476"/>
                  </a:cubicBezTo>
                  <a:cubicBezTo>
                    <a:pt x="7963" y="7565"/>
                    <a:pt x="8092" y="6927"/>
                    <a:pt x="8259" y="6927"/>
                  </a:cubicBezTo>
                  <a:lnTo>
                    <a:pt x="13457" y="6927"/>
                  </a:lnTo>
                  <a:cubicBezTo>
                    <a:pt x="13624" y="6927"/>
                    <a:pt x="13740" y="7565"/>
                    <a:pt x="13740" y="8476"/>
                  </a:cubicBezTo>
                  <a:cubicBezTo>
                    <a:pt x="13740" y="9296"/>
                    <a:pt x="13611" y="10025"/>
                    <a:pt x="13457" y="10025"/>
                  </a:cubicBezTo>
                  <a:close/>
                  <a:moveTo>
                    <a:pt x="16454" y="8567"/>
                  </a:moveTo>
                  <a:cubicBezTo>
                    <a:pt x="16441" y="9387"/>
                    <a:pt x="16415" y="9934"/>
                    <a:pt x="16351" y="10572"/>
                  </a:cubicBezTo>
                  <a:cubicBezTo>
                    <a:pt x="16287" y="11210"/>
                    <a:pt x="16210" y="11666"/>
                    <a:pt x="16120" y="12030"/>
                  </a:cubicBezTo>
                  <a:cubicBezTo>
                    <a:pt x="16017" y="12395"/>
                    <a:pt x="15927" y="12486"/>
                    <a:pt x="15824" y="12486"/>
                  </a:cubicBezTo>
                  <a:cubicBezTo>
                    <a:pt x="15721" y="12395"/>
                    <a:pt x="15631" y="12213"/>
                    <a:pt x="15554" y="11757"/>
                  </a:cubicBezTo>
                  <a:cubicBezTo>
                    <a:pt x="15463" y="11301"/>
                    <a:pt x="15399" y="10846"/>
                    <a:pt x="15361" y="10116"/>
                  </a:cubicBezTo>
                  <a:cubicBezTo>
                    <a:pt x="15309" y="9387"/>
                    <a:pt x="15296" y="8749"/>
                    <a:pt x="15296" y="8020"/>
                  </a:cubicBezTo>
                  <a:cubicBezTo>
                    <a:pt x="15309" y="7291"/>
                    <a:pt x="15335" y="6653"/>
                    <a:pt x="15399" y="6015"/>
                  </a:cubicBezTo>
                  <a:cubicBezTo>
                    <a:pt x="15463" y="5377"/>
                    <a:pt x="15528" y="4922"/>
                    <a:pt x="15631" y="4557"/>
                  </a:cubicBezTo>
                  <a:cubicBezTo>
                    <a:pt x="15734" y="4284"/>
                    <a:pt x="15824" y="4101"/>
                    <a:pt x="15927" y="4101"/>
                  </a:cubicBezTo>
                  <a:cubicBezTo>
                    <a:pt x="16030" y="4192"/>
                    <a:pt x="16120" y="4375"/>
                    <a:pt x="16197" y="4830"/>
                  </a:cubicBezTo>
                  <a:cubicBezTo>
                    <a:pt x="16274" y="5286"/>
                    <a:pt x="16338" y="5742"/>
                    <a:pt x="16390" y="6471"/>
                  </a:cubicBezTo>
                  <a:cubicBezTo>
                    <a:pt x="16441" y="7200"/>
                    <a:pt x="16467" y="7929"/>
                    <a:pt x="16454" y="8567"/>
                  </a:cubicBezTo>
                  <a:close/>
                  <a:moveTo>
                    <a:pt x="19516" y="8749"/>
                  </a:moveTo>
                  <a:cubicBezTo>
                    <a:pt x="19503" y="9752"/>
                    <a:pt x="19464" y="10572"/>
                    <a:pt x="19387" y="11392"/>
                  </a:cubicBezTo>
                  <a:cubicBezTo>
                    <a:pt x="19310" y="12213"/>
                    <a:pt x="19207" y="12942"/>
                    <a:pt x="19079" y="13306"/>
                  </a:cubicBezTo>
                  <a:cubicBezTo>
                    <a:pt x="18950" y="13762"/>
                    <a:pt x="18808" y="13944"/>
                    <a:pt x="18680" y="13853"/>
                  </a:cubicBezTo>
                  <a:cubicBezTo>
                    <a:pt x="18538" y="13762"/>
                    <a:pt x="18422" y="13489"/>
                    <a:pt x="18307" y="12942"/>
                  </a:cubicBezTo>
                  <a:cubicBezTo>
                    <a:pt x="18191" y="12395"/>
                    <a:pt x="18088" y="11666"/>
                    <a:pt x="18036" y="10754"/>
                  </a:cubicBezTo>
                  <a:cubicBezTo>
                    <a:pt x="17972" y="9843"/>
                    <a:pt x="17946" y="8932"/>
                    <a:pt x="17959" y="7929"/>
                  </a:cubicBezTo>
                  <a:cubicBezTo>
                    <a:pt x="17972" y="7018"/>
                    <a:pt x="18011" y="6106"/>
                    <a:pt x="18088" y="5286"/>
                  </a:cubicBezTo>
                  <a:cubicBezTo>
                    <a:pt x="18165" y="4466"/>
                    <a:pt x="18255" y="3828"/>
                    <a:pt x="18397" y="3372"/>
                  </a:cubicBezTo>
                  <a:cubicBezTo>
                    <a:pt x="18525" y="3008"/>
                    <a:pt x="18654" y="2734"/>
                    <a:pt x="18795" y="2825"/>
                  </a:cubicBezTo>
                  <a:cubicBezTo>
                    <a:pt x="18937" y="2916"/>
                    <a:pt x="19053" y="3190"/>
                    <a:pt x="19169" y="3737"/>
                  </a:cubicBezTo>
                  <a:cubicBezTo>
                    <a:pt x="19271" y="4284"/>
                    <a:pt x="19362" y="5013"/>
                    <a:pt x="19439" y="5924"/>
                  </a:cubicBezTo>
                  <a:cubicBezTo>
                    <a:pt x="19490" y="6835"/>
                    <a:pt x="19529" y="7747"/>
                    <a:pt x="19516" y="8749"/>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7" name="Google Shape;987;p48"/>
            <p:cNvSpPr/>
            <p:nvPr/>
          </p:nvSpPr>
          <p:spPr>
            <a:xfrm>
              <a:off x="1132383" y="212005"/>
              <a:ext cx="12701" cy="95213"/>
            </a:xfrm>
            <a:custGeom>
              <a:avLst/>
              <a:gdLst/>
              <a:ahLst/>
              <a:cxnLst/>
              <a:rect l="l" t="t" r="r" b="b"/>
              <a:pathLst>
                <a:path w="21600" h="21600" extrusionOk="0">
                  <a:moveTo>
                    <a:pt x="21600" y="0"/>
                  </a:moveTo>
                  <a:lnTo>
                    <a:pt x="0" y="0"/>
                  </a:lnTo>
                  <a:cubicBezTo>
                    <a:pt x="0" y="5184"/>
                    <a:pt x="0" y="9792"/>
                    <a:pt x="3599" y="14112"/>
                  </a:cubicBezTo>
                  <a:cubicBezTo>
                    <a:pt x="14400" y="16416"/>
                    <a:pt x="21600" y="19008"/>
                    <a:pt x="21600" y="21600"/>
                  </a:cubicBezTo>
                  <a:lnTo>
                    <a:pt x="21600" y="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8" name="Google Shape;988;p48"/>
            <p:cNvSpPr/>
            <p:nvPr/>
          </p:nvSpPr>
          <p:spPr>
            <a:xfrm>
              <a:off x="3268941" y="212005"/>
              <a:ext cx="91405" cy="62206"/>
            </a:xfrm>
            <a:custGeom>
              <a:avLst/>
              <a:gdLst/>
              <a:ahLst/>
              <a:cxnLst/>
              <a:rect l="l" t="t" r="r" b="b"/>
              <a:pathLst>
                <a:path w="21600" h="21600" extrusionOk="0">
                  <a:moveTo>
                    <a:pt x="0" y="21600"/>
                  </a:moveTo>
                  <a:cubicBezTo>
                    <a:pt x="1200" y="17192"/>
                    <a:pt x="3000" y="13225"/>
                    <a:pt x="5400" y="9698"/>
                  </a:cubicBezTo>
                  <a:cubicBezTo>
                    <a:pt x="9900" y="3086"/>
                    <a:pt x="15900" y="0"/>
                    <a:pt x="21600" y="0"/>
                  </a:cubicBezTo>
                  <a:lnTo>
                    <a:pt x="600" y="0"/>
                  </a:lnTo>
                  <a:cubicBezTo>
                    <a:pt x="300" y="7935"/>
                    <a:pt x="300" y="14988"/>
                    <a:pt x="0" y="21600"/>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89" name="Google Shape;989;p48"/>
            <p:cNvSpPr/>
            <p:nvPr/>
          </p:nvSpPr>
          <p:spPr>
            <a:xfrm>
              <a:off x="3260052" y="212005"/>
              <a:ext cx="12701" cy="96482"/>
            </a:xfrm>
            <a:custGeom>
              <a:avLst/>
              <a:gdLst/>
              <a:ahLst/>
              <a:cxnLst/>
              <a:rect l="l" t="t" r="r" b="b"/>
              <a:pathLst>
                <a:path w="21600" h="21600" extrusionOk="0">
                  <a:moveTo>
                    <a:pt x="0" y="0"/>
                  </a:moveTo>
                  <a:lnTo>
                    <a:pt x="0" y="21600"/>
                  </a:lnTo>
                  <a:cubicBezTo>
                    <a:pt x="0" y="19042"/>
                    <a:pt x="7200" y="16484"/>
                    <a:pt x="17999" y="14211"/>
                  </a:cubicBezTo>
                  <a:cubicBezTo>
                    <a:pt x="21600" y="9947"/>
                    <a:pt x="21600" y="5116"/>
                    <a:pt x="21600" y="284"/>
                  </a:cubicBezTo>
                  <a:lnTo>
                    <a:pt x="0" y="28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0" name="Google Shape;990;p48"/>
            <p:cNvSpPr/>
            <p:nvPr/>
          </p:nvSpPr>
          <p:spPr>
            <a:xfrm>
              <a:off x="1049869" y="134566"/>
              <a:ext cx="2306668" cy="77440"/>
            </a:xfrm>
            <a:custGeom>
              <a:avLst/>
              <a:gdLst/>
              <a:ahLst/>
              <a:cxnLst/>
              <a:rect l="l" t="t" r="r" b="b"/>
              <a:pathLst>
                <a:path w="21600" h="21600" extrusionOk="0">
                  <a:moveTo>
                    <a:pt x="868" y="21600"/>
                  </a:moveTo>
                  <a:lnTo>
                    <a:pt x="8155" y="21600"/>
                  </a:lnTo>
                  <a:cubicBezTo>
                    <a:pt x="8155" y="16643"/>
                    <a:pt x="8274" y="13102"/>
                    <a:pt x="8428" y="13102"/>
                  </a:cubicBezTo>
                  <a:lnTo>
                    <a:pt x="13231" y="13102"/>
                  </a:lnTo>
                  <a:cubicBezTo>
                    <a:pt x="13374" y="13102"/>
                    <a:pt x="13493" y="16643"/>
                    <a:pt x="13493" y="21600"/>
                  </a:cubicBezTo>
                  <a:lnTo>
                    <a:pt x="21600" y="21600"/>
                  </a:lnTo>
                  <a:lnTo>
                    <a:pt x="21600" y="0"/>
                  </a:lnTo>
                  <a:lnTo>
                    <a:pt x="0" y="0"/>
                  </a:lnTo>
                  <a:lnTo>
                    <a:pt x="0" y="21600"/>
                  </a:lnTo>
                  <a:lnTo>
                    <a:pt x="868" y="21600"/>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1" name="Google Shape;991;p48"/>
            <p:cNvSpPr/>
            <p:nvPr/>
          </p:nvSpPr>
          <p:spPr>
            <a:xfrm>
              <a:off x="1922010" y="307217"/>
              <a:ext cx="570003" cy="43164"/>
            </a:xfrm>
            <a:custGeom>
              <a:avLst/>
              <a:gdLst/>
              <a:ahLst/>
              <a:cxnLst/>
              <a:rect l="l" t="t" r="r" b="b"/>
              <a:pathLst>
                <a:path w="21600" h="21600" extrusionOk="0">
                  <a:moveTo>
                    <a:pt x="20542" y="0"/>
                  </a:moveTo>
                  <a:lnTo>
                    <a:pt x="1106" y="0"/>
                  </a:lnTo>
                  <a:cubicBezTo>
                    <a:pt x="481" y="0"/>
                    <a:pt x="0" y="4447"/>
                    <a:pt x="0" y="10800"/>
                  </a:cubicBezTo>
                  <a:cubicBezTo>
                    <a:pt x="0" y="17153"/>
                    <a:pt x="481" y="21600"/>
                    <a:pt x="1106" y="21600"/>
                  </a:cubicBezTo>
                  <a:lnTo>
                    <a:pt x="20542" y="21600"/>
                  </a:lnTo>
                  <a:cubicBezTo>
                    <a:pt x="21167" y="21600"/>
                    <a:pt x="21600" y="16518"/>
                    <a:pt x="21600" y="10800"/>
                  </a:cubicBezTo>
                  <a:cubicBezTo>
                    <a:pt x="21600" y="4447"/>
                    <a:pt x="21119" y="0"/>
                    <a:pt x="20542" y="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2" name="Google Shape;992;p48"/>
            <p:cNvSpPr/>
            <p:nvPr/>
          </p:nvSpPr>
          <p:spPr>
            <a:xfrm>
              <a:off x="2645296" y="268883"/>
              <a:ext cx="114828" cy="117366"/>
            </a:xfrm>
            <a:custGeom>
              <a:avLst/>
              <a:gdLst/>
              <a:ahLst/>
              <a:cxnLst/>
              <a:rect l="l" t="t" r="r" b="b"/>
              <a:pathLst>
                <a:path w="21236" h="21244" extrusionOk="0">
                  <a:moveTo>
                    <a:pt x="16495" y="1883"/>
                  </a:moveTo>
                  <a:cubicBezTo>
                    <a:pt x="14851" y="734"/>
                    <a:pt x="13443" y="274"/>
                    <a:pt x="11564" y="45"/>
                  </a:cubicBezTo>
                  <a:cubicBezTo>
                    <a:pt x="9686" y="-185"/>
                    <a:pt x="8042" y="504"/>
                    <a:pt x="6164" y="1194"/>
                  </a:cubicBezTo>
                  <a:cubicBezTo>
                    <a:pt x="4286" y="2113"/>
                    <a:pt x="3112" y="3262"/>
                    <a:pt x="1938" y="4870"/>
                  </a:cubicBezTo>
                  <a:cubicBezTo>
                    <a:pt x="764" y="6479"/>
                    <a:pt x="295" y="8087"/>
                    <a:pt x="60" y="9926"/>
                  </a:cubicBezTo>
                  <a:cubicBezTo>
                    <a:pt x="-175" y="11994"/>
                    <a:pt x="295" y="13602"/>
                    <a:pt x="1234" y="15211"/>
                  </a:cubicBezTo>
                  <a:cubicBezTo>
                    <a:pt x="1938" y="17049"/>
                    <a:pt x="3112" y="18198"/>
                    <a:pt x="4755" y="19347"/>
                  </a:cubicBezTo>
                  <a:cubicBezTo>
                    <a:pt x="6399" y="20496"/>
                    <a:pt x="7808" y="20955"/>
                    <a:pt x="9686" y="21185"/>
                  </a:cubicBezTo>
                  <a:cubicBezTo>
                    <a:pt x="11564" y="21415"/>
                    <a:pt x="13208" y="20955"/>
                    <a:pt x="15086" y="20036"/>
                  </a:cubicBezTo>
                  <a:cubicBezTo>
                    <a:pt x="16729" y="19347"/>
                    <a:pt x="18138" y="17968"/>
                    <a:pt x="19312" y="16360"/>
                  </a:cubicBezTo>
                  <a:cubicBezTo>
                    <a:pt x="20486" y="14751"/>
                    <a:pt x="20955" y="13372"/>
                    <a:pt x="21190" y="11304"/>
                  </a:cubicBezTo>
                  <a:cubicBezTo>
                    <a:pt x="21425" y="9466"/>
                    <a:pt x="20721" y="7628"/>
                    <a:pt x="20016" y="6019"/>
                  </a:cubicBezTo>
                  <a:cubicBezTo>
                    <a:pt x="19312" y="4181"/>
                    <a:pt x="17903" y="3032"/>
                    <a:pt x="16495" y="1883"/>
                  </a:cubicBezTo>
                  <a:close/>
                  <a:moveTo>
                    <a:pt x="18842" y="11764"/>
                  </a:moveTo>
                  <a:cubicBezTo>
                    <a:pt x="18842" y="12683"/>
                    <a:pt x="18608" y="13372"/>
                    <a:pt x="18138" y="14062"/>
                  </a:cubicBezTo>
                  <a:cubicBezTo>
                    <a:pt x="18138" y="14292"/>
                    <a:pt x="17903" y="14751"/>
                    <a:pt x="17668" y="14981"/>
                  </a:cubicBezTo>
                  <a:cubicBezTo>
                    <a:pt x="17199" y="15900"/>
                    <a:pt x="16260" y="16819"/>
                    <a:pt x="15555" y="17279"/>
                  </a:cubicBezTo>
                  <a:cubicBezTo>
                    <a:pt x="15555" y="17279"/>
                    <a:pt x="15321" y="17279"/>
                    <a:pt x="15321" y="17279"/>
                  </a:cubicBezTo>
                  <a:cubicBezTo>
                    <a:pt x="14851" y="17508"/>
                    <a:pt x="14616" y="17738"/>
                    <a:pt x="13912" y="17968"/>
                  </a:cubicBezTo>
                  <a:cubicBezTo>
                    <a:pt x="12503" y="18428"/>
                    <a:pt x="11329" y="18658"/>
                    <a:pt x="9686" y="18428"/>
                  </a:cubicBezTo>
                  <a:cubicBezTo>
                    <a:pt x="8277" y="18198"/>
                    <a:pt x="7103" y="17968"/>
                    <a:pt x="5929" y="17049"/>
                  </a:cubicBezTo>
                  <a:cubicBezTo>
                    <a:pt x="4755" y="16360"/>
                    <a:pt x="4051" y="15211"/>
                    <a:pt x="3582" y="13832"/>
                  </a:cubicBezTo>
                  <a:cubicBezTo>
                    <a:pt x="3112" y="12453"/>
                    <a:pt x="2877" y="11534"/>
                    <a:pt x="3112" y="9926"/>
                  </a:cubicBezTo>
                  <a:cubicBezTo>
                    <a:pt x="3347" y="8317"/>
                    <a:pt x="3582" y="7398"/>
                    <a:pt x="4521" y="6249"/>
                  </a:cubicBezTo>
                  <a:cubicBezTo>
                    <a:pt x="5460" y="5100"/>
                    <a:pt x="6399" y="4181"/>
                    <a:pt x="7808" y="3721"/>
                  </a:cubicBezTo>
                  <a:cubicBezTo>
                    <a:pt x="9216" y="3262"/>
                    <a:pt x="10390" y="3262"/>
                    <a:pt x="12034" y="3262"/>
                  </a:cubicBezTo>
                  <a:cubicBezTo>
                    <a:pt x="13443" y="3262"/>
                    <a:pt x="14616" y="3721"/>
                    <a:pt x="15790" y="4640"/>
                  </a:cubicBezTo>
                  <a:cubicBezTo>
                    <a:pt x="16964" y="5330"/>
                    <a:pt x="17668" y="6479"/>
                    <a:pt x="18138" y="7858"/>
                  </a:cubicBezTo>
                  <a:cubicBezTo>
                    <a:pt x="18842" y="9236"/>
                    <a:pt x="19077" y="10385"/>
                    <a:pt x="18842" y="11764"/>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3" name="Google Shape;993;p48"/>
            <p:cNvSpPr/>
            <p:nvPr/>
          </p:nvSpPr>
          <p:spPr>
            <a:xfrm>
              <a:off x="2663394" y="286145"/>
              <a:ext cx="85554" cy="85044"/>
            </a:xfrm>
            <a:custGeom>
              <a:avLst/>
              <a:gdLst/>
              <a:ahLst/>
              <a:cxnLst/>
              <a:rect l="l" t="t" r="r" b="b"/>
              <a:pathLst>
                <a:path w="21407" h="21279" extrusionOk="0">
                  <a:moveTo>
                    <a:pt x="17153" y="2095"/>
                  </a:moveTo>
                  <a:cubicBezTo>
                    <a:pt x="15565" y="825"/>
                    <a:pt x="13977" y="190"/>
                    <a:pt x="12071" y="190"/>
                  </a:cubicBezTo>
                  <a:cubicBezTo>
                    <a:pt x="10165" y="-128"/>
                    <a:pt x="8259" y="-128"/>
                    <a:pt x="6353" y="825"/>
                  </a:cubicBezTo>
                  <a:cubicBezTo>
                    <a:pt x="4447" y="1460"/>
                    <a:pt x="3177" y="2731"/>
                    <a:pt x="1906" y="4319"/>
                  </a:cubicBezTo>
                  <a:cubicBezTo>
                    <a:pt x="635" y="5907"/>
                    <a:pt x="0" y="7496"/>
                    <a:pt x="0" y="9402"/>
                  </a:cubicBezTo>
                  <a:cubicBezTo>
                    <a:pt x="0" y="11307"/>
                    <a:pt x="0" y="12896"/>
                    <a:pt x="635" y="14801"/>
                  </a:cubicBezTo>
                  <a:cubicBezTo>
                    <a:pt x="1271" y="16707"/>
                    <a:pt x="2541" y="18295"/>
                    <a:pt x="3812" y="19249"/>
                  </a:cubicBezTo>
                  <a:cubicBezTo>
                    <a:pt x="5400" y="20519"/>
                    <a:pt x="6988" y="21154"/>
                    <a:pt x="8894" y="21154"/>
                  </a:cubicBezTo>
                  <a:cubicBezTo>
                    <a:pt x="10800" y="21472"/>
                    <a:pt x="12706" y="21154"/>
                    <a:pt x="14612" y="20519"/>
                  </a:cubicBezTo>
                  <a:cubicBezTo>
                    <a:pt x="15247" y="20201"/>
                    <a:pt x="15883" y="19884"/>
                    <a:pt x="16518" y="19566"/>
                  </a:cubicBezTo>
                  <a:cubicBezTo>
                    <a:pt x="15247" y="20201"/>
                    <a:pt x="14294" y="20519"/>
                    <a:pt x="12706" y="20519"/>
                  </a:cubicBezTo>
                  <a:cubicBezTo>
                    <a:pt x="11118" y="20837"/>
                    <a:pt x="9847" y="20519"/>
                    <a:pt x="8259" y="19884"/>
                  </a:cubicBezTo>
                  <a:cubicBezTo>
                    <a:pt x="6671" y="19249"/>
                    <a:pt x="5718" y="18613"/>
                    <a:pt x="5082" y="17025"/>
                  </a:cubicBezTo>
                  <a:cubicBezTo>
                    <a:pt x="4129" y="16072"/>
                    <a:pt x="4129" y="14484"/>
                    <a:pt x="4129" y="12896"/>
                  </a:cubicBezTo>
                  <a:cubicBezTo>
                    <a:pt x="4129" y="11625"/>
                    <a:pt x="4129" y="10037"/>
                    <a:pt x="4765" y="9084"/>
                  </a:cubicBezTo>
                  <a:cubicBezTo>
                    <a:pt x="5400" y="7813"/>
                    <a:pt x="6353" y="6543"/>
                    <a:pt x="7624" y="5907"/>
                  </a:cubicBezTo>
                  <a:cubicBezTo>
                    <a:pt x="8576" y="5272"/>
                    <a:pt x="10482" y="4637"/>
                    <a:pt x="12071" y="4637"/>
                  </a:cubicBezTo>
                  <a:cubicBezTo>
                    <a:pt x="13659" y="4637"/>
                    <a:pt x="14929" y="4954"/>
                    <a:pt x="16518" y="5590"/>
                  </a:cubicBezTo>
                  <a:cubicBezTo>
                    <a:pt x="17471" y="6225"/>
                    <a:pt x="18741" y="6860"/>
                    <a:pt x="19377" y="8448"/>
                  </a:cubicBezTo>
                  <a:cubicBezTo>
                    <a:pt x="20329" y="9719"/>
                    <a:pt x="20965" y="10990"/>
                    <a:pt x="20965" y="12260"/>
                  </a:cubicBezTo>
                  <a:cubicBezTo>
                    <a:pt x="20965" y="13531"/>
                    <a:pt x="20647" y="14484"/>
                    <a:pt x="20329" y="15119"/>
                  </a:cubicBezTo>
                  <a:cubicBezTo>
                    <a:pt x="20647" y="14166"/>
                    <a:pt x="20965" y="13213"/>
                    <a:pt x="21282" y="11942"/>
                  </a:cubicBezTo>
                  <a:cubicBezTo>
                    <a:pt x="21600" y="10037"/>
                    <a:pt x="21282" y="8448"/>
                    <a:pt x="20647" y="6543"/>
                  </a:cubicBezTo>
                  <a:cubicBezTo>
                    <a:pt x="19694" y="4637"/>
                    <a:pt x="18424" y="3366"/>
                    <a:pt x="17153" y="2095"/>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4" name="Google Shape;994;p48"/>
            <p:cNvSpPr/>
            <p:nvPr/>
          </p:nvSpPr>
          <p:spPr>
            <a:xfrm>
              <a:off x="2729407" y="346571"/>
              <a:ext cx="15235" cy="17774"/>
            </a:xfrm>
            <a:custGeom>
              <a:avLst/>
              <a:gdLst/>
              <a:ahLst/>
              <a:cxnLst/>
              <a:rect l="l" t="t" r="r" b="b"/>
              <a:pathLst>
                <a:path w="21600" h="21600" extrusionOk="0">
                  <a:moveTo>
                    <a:pt x="0" y="21600"/>
                  </a:moveTo>
                  <a:cubicBezTo>
                    <a:pt x="0" y="21600"/>
                    <a:pt x="1801" y="21600"/>
                    <a:pt x="1801" y="21600"/>
                  </a:cubicBezTo>
                  <a:cubicBezTo>
                    <a:pt x="7200" y="18514"/>
                    <a:pt x="14400" y="12343"/>
                    <a:pt x="18000" y="6171"/>
                  </a:cubicBezTo>
                  <a:cubicBezTo>
                    <a:pt x="19799" y="4628"/>
                    <a:pt x="19799" y="1542"/>
                    <a:pt x="21600" y="0"/>
                  </a:cubicBezTo>
                  <a:cubicBezTo>
                    <a:pt x="19799" y="3086"/>
                    <a:pt x="18000" y="6171"/>
                    <a:pt x="14400" y="9257"/>
                  </a:cubicBezTo>
                  <a:cubicBezTo>
                    <a:pt x="10800" y="13885"/>
                    <a:pt x="5401" y="18514"/>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5" name="Google Shape;995;p48"/>
            <p:cNvSpPr/>
            <p:nvPr/>
          </p:nvSpPr>
          <p:spPr>
            <a:xfrm>
              <a:off x="2679897" y="303408"/>
              <a:ext cx="67284" cy="63973"/>
            </a:xfrm>
            <a:custGeom>
              <a:avLst/>
              <a:gdLst/>
              <a:ahLst/>
              <a:cxnLst/>
              <a:rect l="l" t="t" r="r" b="b"/>
              <a:pathLst>
                <a:path w="21600" h="21343" extrusionOk="0">
                  <a:moveTo>
                    <a:pt x="19562" y="5082"/>
                  </a:moveTo>
                  <a:cubicBezTo>
                    <a:pt x="18747" y="3388"/>
                    <a:pt x="17117" y="2117"/>
                    <a:pt x="15894" y="1270"/>
                  </a:cubicBezTo>
                  <a:cubicBezTo>
                    <a:pt x="13857" y="423"/>
                    <a:pt x="12227" y="0"/>
                    <a:pt x="10189" y="0"/>
                  </a:cubicBezTo>
                  <a:cubicBezTo>
                    <a:pt x="8151" y="0"/>
                    <a:pt x="6113" y="847"/>
                    <a:pt x="4483" y="1694"/>
                  </a:cubicBezTo>
                  <a:cubicBezTo>
                    <a:pt x="2445" y="2541"/>
                    <a:pt x="1630" y="4235"/>
                    <a:pt x="815" y="5929"/>
                  </a:cubicBezTo>
                  <a:cubicBezTo>
                    <a:pt x="0" y="7200"/>
                    <a:pt x="0" y="9318"/>
                    <a:pt x="0" y="11012"/>
                  </a:cubicBezTo>
                  <a:cubicBezTo>
                    <a:pt x="0" y="13553"/>
                    <a:pt x="0" y="15247"/>
                    <a:pt x="1222" y="16518"/>
                  </a:cubicBezTo>
                  <a:cubicBezTo>
                    <a:pt x="2038" y="18212"/>
                    <a:pt x="3668" y="19483"/>
                    <a:pt x="5298" y="20330"/>
                  </a:cubicBezTo>
                  <a:cubicBezTo>
                    <a:pt x="7336" y="21177"/>
                    <a:pt x="8966" y="21600"/>
                    <a:pt x="11004" y="21177"/>
                  </a:cubicBezTo>
                  <a:cubicBezTo>
                    <a:pt x="12634" y="21177"/>
                    <a:pt x="14264" y="20753"/>
                    <a:pt x="15894" y="19906"/>
                  </a:cubicBezTo>
                  <a:cubicBezTo>
                    <a:pt x="17117" y="19059"/>
                    <a:pt x="18340" y="17788"/>
                    <a:pt x="19155" y="16518"/>
                  </a:cubicBezTo>
                  <a:cubicBezTo>
                    <a:pt x="19970" y="15671"/>
                    <a:pt x="20378" y="14823"/>
                    <a:pt x="20785" y="13976"/>
                  </a:cubicBezTo>
                  <a:cubicBezTo>
                    <a:pt x="21193" y="12706"/>
                    <a:pt x="21600" y="11435"/>
                    <a:pt x="21600" y="10165"/>
                  </a:cubicBezTo>
                  <a:cubicBezTo>
                    <a:pt x="21600" y="8471"/>
                    <a:pt x="20785" y="6777"/>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6" name="Google Shape;996;p48"/>
            <p:cNvSpPr/>
            <p:nvPr/>
          </p:nvSpPr>
          <p:spPr>
            <a:xfrm>
              <a:off x="1342798" y="289195"/>
              <a:ext cx="117366" cy="117366"/>
            </a:xfrm>
            <a:custGeom>
              <a:avLst/>
              <a:gdLst/>
              <a:ahLst/>
              <a:cxnLst/>
              <a:rect l="l" t="t" r="r" b="b"/>
              <a:pathLst>
                <a:path w="21244" h="21244" extrusionOk="0">
                  <a:moveTo>
                    <a:pt x="16374" y="1883"/>
                  </a:moveTo>
                  <a:cubicBezTo>
                    <a:pt x="14765" y="734"/>
                    <a:pt x="13386" y="275"/>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198"/>
                    <a:pt x="4884" y="19347"/>
                  </a:cubicBez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752" y="3032"/>
                    <a:pt x="16374" y="1883"/>
                  </a:cubicBezTo>
                  <a:close/>
                  <a:moveTo>
                    <a:pt x="18672" y="11534"/>
                  </a:moveTo>
                  <a:cubicBezTo>
                    <a:pt x="18672" y="12453"/>
                    <a:pt x="18442" y="13143"/>
                    <a:pt x="17982" y="13832"/>
                  </a:cubicBezTo>
                  <a:cubicBezTo>
                    <a:pt x="17982" y="14062"/>
                    <a:pt x="17752" y="14521"/>
                    <a:pt x="17523" y="14751"/>
                  </a:cubicBezTo>
                  <a:cubicBezTo>
                    <a:pt x="17063" y="15670"/>
                    <a:pt x="16144" y="16589"/>
                    <a:pt x="15454" y="17049"/>
                  </a:cubicBezTo>
                  <a:cubicBezTo>
                    <a:pt x="15454" y="17049"/>
                    <a:pt x="15225" y="17049"/>
                    <a:pt x="15225" y="17049"/>
                  </a:cubicBezTo>
                  <a:cubicBezTo>
                    <a:pt x="14765" y="17279"/>
                    <a:pt x="14535" y="17508"/>
                    <a:pt x="14076" y="17738"/>
                  </a:cubicBezTo>
                  <a:cubicBezTo>
                    <a:pt x="12697" y="18198"/>
                    <a:pt x="11548" y="18428"/>
                    <a:pt x="10169" y="18198"/>
                  </a:cubicBezTo>
                  <a:cubicBezTo>
                    <a:pt x="8791" y="17968"/>
                    <a:pt x="7642" y="17738"/>
                    <a:pt x="6493" y="16819"/>
                  </a:cubicBezTo>
                  <a:cubicBezTo>
                    <a:pt x="5344" y="16130"/>
                    <a:pt x="4654" y="14981"/>
                    <a:pt x="4195" y="13602"/>
                  </a:cubicBezTo>
                  <a:cubicBezTo>
                    <a:pt x="3735" y="12223"/>
                    <a:pt x="3506" y="11304"/>
                    <a:pt x="3735" y="9696"/>
                  </a:cubicBezTo>
                  <a:cubicBezTo>
                    <a:pt x="3965" y="8087"/>
                    <a:pt x="4195" y="7168"/>
                    <a:pt x="5114" y="6019"/>
                  </a:cubicBezTo>
                  <a:cubicBezTo>
                    <a:pt x="6033" y="4870"/>
                    <a:pt x="6952" y="3951"/>
                    <a:pt x="8101" y="3491"/>
                  </a:cubicBezTo>
                  <a:cubicBezTo>
                    <a:pt x="9250" y="3032"/>
                    <a:pt x="10629" y="3032"/>
                    <a:pt x="12008" y="3032"/>
                  </a:cubicBezTo>
                  <a:cubicBezTo>
                    <a:pt x="13386" y="3032"/>
                    <a:pt x="14535" y="3491"/>
                    <a:pt x="15684" y="4411"/>
                  </a:cubicBezTo>
                  <a:cubicBezTo>
                    <a:pt x="16833" y="5100"/>
                    <a:pt x="17523" y="6249"/>
                    <a:pt x="17982" y="7628"/>
                  </a:cubicBezTo>
                  <a:cubicBezTo>
                    <a:pt x="18672" y="9006"/>
                    <a:pt x="18672" y="10385"/>
                    <a:pt x="18672" y="11534"/>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7" name="Google Shape;997;p48"/>
            <p:cNvSpPr/>
            <p:nvPr/>
          </p:nvSpPr>
          <p:spPr>
            <a:xfrm>
              <a:off x="1363434" y="306457"/>
              <a:ext cx="81746" cy="85044"/>
            </a:xfrm>
            <a:custGeom>
              <a:avLst/>
              <a:gdLst/>
              <a:ahLst/>
              <a:cxnLst/>
              <a:rect l="l" t="t" r="r" b="b"/>
              <a:pathLst>
                <a:path w="21398" h="21279" extrusionOk="0">
                  <a:moveTo>
                    <a:pt x="17280" y="2095"/>
                  </a:moveTo>
                  <a:cubicBezTo>
                    <a:pt x="15618" y="825"/>
                    <a:pt x="13957" y="190"/>
                    <a:pt x="11963" y="190"/>
                  </a:cubicBezTo>
                  <a:cubicBezTo>
                    <a:pt x="9969" y="-128"/>
                    <a:pt x="7975" y="-128"/>
                    <a:pt x="6314" y="825"/>
                  </a:cubicBezTo>
                  <a:cubicBezTo>
                    <a:pt x="4652" y="1778"/>
                    <a:pt x="3323" y="2731"/>
                    <a:pt x="1994" y="4319"/>
                  </a:cubicBezTo>
                  <a:cubicBezTo>
                    <a:pt x="665" y="5907"/>
                    <a:pt x="0" y="7496"/>
                    <a:pt x="0" y="9402"/>
                  </a:cubicBezTo>
                  <a:cubicBezTo>
                    <a:pt x="0" y="11307"/>
                    <a:pt x="0" y="12896"/>
                    <a:pt x="665" y="14801"/>
                  </a:cubicBezTo>
                  <a:cubicBezTo>
                    <a:pt x="1329" y="16707"/>
                    <a:pt x="2658" y="18295"/>
                    <a:pt x="3988" y="19249"/>
                  </a:cubicBezTo>
                  <a:cubicBezTo>
                    <a:pt x="5649" y="20519"/>
                    <a:pt x="7311" y="21154"/>
                    <a:pt x="9305" y="21154"/>
                  </a:cubicBezTo>
                  <a:cubicBezTo>
                    <a:pt x="11299"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9"/>
                    <a:pt x="5982" y="18613"/>
                    <a:pt x="5317" y="17025"/>
                  </a:cubicBezTo>
                  <a:cubicBezTo>
                    <a:pt x="4320" y="16072"/>
                    <a:pt x="4320" y="14484"/>
                    <a:pt x="4320" y="12896"/>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2" y="6860"/>
                    <a:pt x="19606" y="8448"/>
                  </a:cubicBezTo>
                  <a:cubicBezTo>
                    <a:pt x="20603" y="9719"/>
                    <a:pt x="20935" y="10990"/>
                    <a:pt x="20935" y="12260"/>
                  </a:cubicBezTo>
                  <a:cubicBezTo>
                    <a:pt x="20935" y="13531"/>
                    <a:pt x="20603" y="14484"/>
                    <a:pt x="20271" y="15119"/>
                  </a:cubicBezTo>
                  <a:cubicBezTo>
                    <a:pt x="20603" y="14166"/>
                    <a:pt x="20935" y="13213"/>
                    <a:pt x="21268" y="11942"/>
                  </a:cubicBezTo>
                  <a:cubicBezTo>
                    <a:pt x="21600" y="10037"/>
                    <a:pt x="21268" y="8448"/>
                    <a:pt x="20603" y="6543"/>
                  </a:cubicBezTo>
                  <a:cubicBezTo>
                    <a:pt x="19939" y="4637"/>
                    <a:pt x="18942" y="3049"/>
                    <a:pt x="17280" y="2095"/>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8" name="Google Shape;998;p48"/>
            <p:cNvSpPr/>
            <p:nvPr/>
          </p:nvSpPr>
          <p:spPr>
            <a:xfrm>
              <a:off x="1426908" y="366883"/>
              <a:ext cx="15235" cy="17774"/>
            </a:xfrm>
            <a:custGeom>
              <a:avLst/>
              <a:gdLst/>
              <a:ahLst/>
              <a:cxnLst/>
              <a:rect l="l" t="t" r="r" b="b"/>
              <a:pathLst>
                <a:path w="21600" h="21600" extrusionOk="0">
                  <a:moveTo>
                    <a:pt x="0" y="21600"/>
                  </a:moveTo>
                  <a:cubicBezTo>
                    <a:pt x="0" y="21600"/>
                    <a:pt x="1799" y="21600"/>
                    <a:pt x="1799" y="21600"/>
                  </a:cubicBezTo>
                  <a:cubicBezTo>
                    <a:pt x="7200" y="18514"/>
                    <a:pt x="14400" y="12343"/>
                    <a:pt x="18000" y="6171"/>
                  </a:cubicBezTo>
                  <a:cubicBezTo>
                    <a:pt x="19799" y="4628"/>
                    <a:pt x="19799" y="1542"/>
                    <a:pt x="21600" y="0"/>
                  </a:cubicBezTo>
                  <a:cubicBezTo>
                    <a:pt x="19799" y="3086"/>
                    <a:pt x="18000" y="6171"/>
                    <a:pt x="14400" y="9257"/>
                  </a:cubicBezTo>
                  <a:cubicBezTo>
                    <a:pt x="10800" y="13885"/>
                    <a:pt x="5399" y="18514"/>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999" name="Google Shape;999;p48"/>
            <p:cNvSpPr/>
            <p:nvPr/>
          </p:nvSpPr>
          <p:spPr>
            <a:xfrm>
              <a:off x="1379937" y="323720"/>
              <a:ext cx="64745" cy="63973"/>
            </a:xfrm>
            <a:custGeom>
              <a:avLst/>
              <a:gdLst/>
              <a:ahLst/>
              <a:cxnLst/>
              <a:rect l="l" t="t" r="r" b="b"/>
              <a:pathLst>
                <a:path w="21600" h="21343" extrusionOk="0">
                  <a:moveTo>
                    <a:pt x="19483" y="5082"/>
                  </a:moveTo>
                  <a:cubicBezTo>
                    <a:pt x="18635" y="3388"/>
                    <a:pt x="16941" y="2117"/>
                    <a:pt x="15671" y="1270"/>
                  </a:cubicBezTo>
                  <a:cubicBezTo>
                    <a:pt x="13976" y="423"/>
                    <a:pt x="11859" y="0"/>
                    <a:pt x="10165" y="0"/>
                  </a:cubicBezTo>
                  <a:cubicBezTo>
                    <a:pt x="8471" y="0"/>
                    <a:pt x="5929" y="847"/>
                    <a:pt x="4659" y="1694"/>
                  </a:cubicBezTo>
                  <a:cubicBezTo>
                    <a:pt x="2965" y="2541"/>
                    <a:pt x="1694" y="4235"/>
                    <a:pt x="847" y="5929"/>
                  </a:cubicBezTo>
                  <a:cubicBezTo>
                    <a:pt x="0" y="7200"/>
                    <a:pt x="0" y="9318"/>
                    <a:pt x="0" y="11012"/>
                  </a:cubicBezTo>
                  <a:cubicBezTo>
                    <a:pt x="0" y="13553"/>
                    <a:pt x="0" y="15247"/>
                    <a:pt x="1271" y="16518"/>
                  </a:cubicBezTo>
                  <a:cubicBezTo>
                    <a:pt x="2117" y="18212"/>
                    <a:pt x="3812" y="19483"/>
                    <a:pt x="5506" y="20330"/>
                  </a:cubicBezTo>
                  <a:cubicBezTo>
                    <a:pt x="7200" y="21177"/>
                    <a:pt x="9318" y="21600"/>
                    <a:pt x="11012" y="21177"/>
                  </a:cubicBezTo>
                  <a:cubicBezTo>
                    <a:pt x="12706" y="21177"/>
                    <a:pt x="13976" y="20753"/>
                    <a:pt x="15671" y="19906"/>
                  </a:cubicBezTo>
                  <a:cubicBezTo>
                    <a:pt x="16941" y="19059"/>
                    <a:pt x="18212" y="17788"/>
                    <a:pt x="19059" y="16518"/>
                  </a:cubicBezTo>
                  <a:cubicBezTo>
                    <a:pt x="19906" y="15671"/>
                    <a:pt x="20330" y="14823"/>
                    <a:pt x="20753" y="13976"/>
                  </a:cubicBezTo>
                  <a:cubicBezTo>
                    <a:pt x="21177" y="12706"/>
                    <a:pt x="21600" y="11435"/>
                    <a:pt x="21600" y="10165"/>
                  </a:cubicBezTo>
                  <a:cubicBezTo>
                    <a:pt x="21600" y="8047"/>
                    <a:pt x="20753" y="6777"/>
                    <a:pt x="19483"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000" name="Google Shape;1000;p48"/>
            <p:cNvSpPr/>
            <p:nvPr/>
          </p:nvSpPr>
          <p:spPr>
            <a:xfrm>
              <a:off x="2908087" y="249843"/>
              <a:ext cx="154173" cy="154173"/>
            </a:xfrm>
            <a:custGeom>
              <a:avLst/>
              <a:gdLst/>
              <a:ahLst/>
              <a:cxnLst/>
              <a:rect l="l" t="t" r="r" b="b"/>
              <a:pathLst>
                <a:path w="21327" h="21327" extrusionOk="0">
                  <a:moveTo>
                    <a:pt x="16551" y="1790"/>
                  </a:moveTo>
                  <a:cubicBezTo>
                    <a:pt x="14970" y="736"/>
                    <a:pt x="13390" y="209"/>
                    <a:pt x="11458" y="34"/>
                  </a:cubicBezTo>
                  <a:cubicBezTo>
                    <a:pt x="9527" y="-142"/>
                    <a:pt x="7770" y="385"/>
                    <a:pt x="6014" y="1087"/>
                  </a:cubicBezTo>
                  <a:cubicBezTo>
                    <a:pt x="4258" y="1965"/>
                    <a:pt x="2853" y="3019"/>
                    <a:pt x="1800" y="4775"/>
                  </a:cubicBezTo>
                  <a:cubicBezTo>
                    <a:pt x="746" y="6531"/>
                    <a:pt x="219" y="8112"/>
                    <a:pt x="44" y="9868"/>
                  </a:cubicBezTo>
                  <a:cubicBezTo>
                    <a:pt x="-132" y="11799"/>
                    <a:pt x="219" y="13556"/>
                    <a:pt x="1097" y="15312"/>
                  </a:cubicBezTo>
                  <a:cubicBezTo>
                    <a:pt x="1800" y="17068"/>
                    <a:pt x="3029" y="18473"/>
                    <a:pt x="4785" y="19526"/>
                  </a:cubicBezTo>
                  <a:cubicBezTo>
                    <a:pt x="6366" y="20580"/>
                    <a:pt x="7946" y="21107"/>
                    <a:pt x="9878" y="21282"/>
                  </a:cubicBezTo>
                  <a:cubicBezTo>
                    <a:pt x="11634" y="21458"/>
                    <a:pt x="13566" y="21107"/>
                    <a:pt x="15322" y="20229"/>
                  </a:cubicBezTo>
                  <a:cubicBezTo>
                    <a:pt x="16902" y="19526"/>
                    <a:pt x="18483" y="18297"/>
                    <a:pt x="19536" y="16541"/>
                  </a:cubicBezTo>
                  <a:cubicBezTo>
                    <a:pt x="20590" y="14960"/>
                    <a:pt x="21117" y="13380"/>
                    <a:pt x="21292" y="11448"/>
                  </a:cubicBezTo>
                  <a:cubicBezTo>
                    <a:pt x="21468" y="9692"/>
                    <a:pt x="20941" y="7760"/>
                    <a:pt x="20239" y="6004"/>
                  </a:cubicBezTo>
                  <a:cubicBezTo>
                    <a:pt x="19185" y="4248"/>
                    <a:pt x="17956" y="3019"/>
                    <a:pt x="16551" y="1790"/>
                  </a:cubicBezTo>
                  <a:close/>
                  <a:moveTo>
                    <a:pt x="18834" y="11975"/>
                  </a:moveTo>
                  <a:cubicBezTo>
                    <a:pt x="18658" y="13556"/>
                    <a:pt x="18307" y="14609"/>
                    <a:pt x="17253" y="15663"/>
                  </a:cubicBezTo>
                  <a:cubicBezTo>
                    <a:pt x="16375" y="17068"/>
                    <a:pt x="15322" y="17770"/>
                    <a:pt x="14092" y="18297"/>
                  </a:cubicBezTo>
                  <a:cubicBezTo>
                    <a:pt x="12688" y="18824"/>
                    <a:pt x="11458" y="18999"/>
                    <a:pt x="9878" y="18824"/>
                  </a:cubicBezTo>
                  <a:cubicBezTo>
                    <a:pt x="8473" y="18648"/>
                    <a:pt x="7244" y="18297"/>
                    <a:pt x="6190" y="17243"/>
                  </a:cubicBezTo>
                  <a:cubicBezTo>
                    <a:pt x="5136" y="16541"/>
                    <a:pt x="4258" y="15312"/>
                    <a:pt x="3731" y="13907"/>
                  </a:cubicBezTo>
                  <a:cubicBezTo>
                    <a:pt x="3205" y="12502"/>
                    <a:pt x="3029" y="11448"/>
                    <a:pt x="3205" y="9868"/>
                  </a:cubicBezTo>
                  <a:cubicBezTo>
                    <a:pt x="3380" y="8287"/>
                    <a:pt x="3731" y="7234"/>
                    <a:pt x="4785" y="6180"/>
                  </a:cubicBezTo>
                  <a:cubicBezTo>
                    <a:pt x="5663" y="5126"/>
                    <a:pt x="6717" y="4073"/>
                    <a:pt x="7946" y="3546"/>
                  </a:cubicBezTo>
                  <a:cubicBezTo>
                    <a:pt x="9351" y="3019"/>
                    <a:pt x="10580" y="3019"/>
                    <a:pt x="12161" y="3195"/>
                  </a:cubicBezTo>
                  <a:cubicBezTo>
                    <a:pt x="13566" y="3195"/>
                    <a:pt x="14795" y="3721"/>
                    <a:pt x="15849" y="4775"/>
                  </a:cubicBezTo>
                  <a:cubicBezTo>
                    <a:pt x="16902" y="5477"/>
                    <a:pt x="17780" y="6707"/>
                    <a:pt x="18307" y="7936"/>
                  </a:cubicBezTo>
                  <a:cubicBezTo>
                    <a:pt x="18834" y="9341"/>
                    <a:pt x="19009" y="10570"/>
                    <a:pt x="18834" y="11975"/>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001" name="Google Shape;1001;p48"/>
            <p:cNvSpPr/>
            <p:nvPr/>
          </p:nvSpPr>
          <p:spPr>
            <a:xfrm>
              <a:off x="2930780" y="272181"/>
              <a:ext cx="113937" cy="114221"/>
            </a:xfrm>
            <a:custGeom>
              <a:avLst/>
              <a:gdLst/>
              <a:ahLst/>
              <a:cxnLst/>
              <a:rect l="l" t="t" r="r" b="b"/>
              <a:pathLst>
                <a:path w="21303" h="21356" extrusionOk="0">
                  <a:moveTo>
                    <a:pt x="17180" y="2279"/>
                  </a:move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2"/>
                    <a:pt x="801" y="14621"/>
                  </a:cubicBezTo>
                  <a:cubicBezTo>
                    <a:pt x="1513" y="16758"/>
                    <a:pt x="2700" y="18182"/>
                    <a:pt x="4125" y="19131"/>
                  </a:cubicBezTo>
                  <a:cubicBezTo>
                    <a:pt x="5549" y="20318"/>
                    <a:pt x="7448" y="21030"/>
                    <a:pt x="9109" y="21268"/>
                  </a:cubicBezTo>
                  <a:cubicBezTo>
                    <a:pt x="11245" y="21505"/>
                    <a:pt x="12907" y="21268"/>
                    <a:pt x="14806" y="20556"/>
                  </a:cubicBezTo>
                  <a:cubicBezTo>
                    <a:pt x="16705" y="19843"/>
                    <a:pt x="17892" y="18657"/>
                    <a:pt x="19078" y="16995"/>
                  </a:cubicBezTo>
                  <a:cubicBezTo>
                    <a:pt x="20265" y="15571"/>
                    <a:pt x="20977" y="13909"/>
                    <a:pt x="21215" y="12010"/>
                  </a:cubicBezTo>
                  <a:cubicBezTo>
                    <a:pt x="21452" y="10112"/>
                    <a:pt x="21215" y="8450"/>
                    <a:pt x="20503" y="6551"/>
                  </a:cubicBezTo>
                  <a:cubicBezTo>
                    <a:pt x="19791" y="4890"/>
                    <a:pt x="18841" y="3228"/>
                    <a:pt x="17180" y="2279"/>
                  </a:cubicBezTo>
                  <a:close/>
                  <a:moveTo>
                    <a:pt x="17654" y="14859"/>
                  </a:moveTo>
                  <a:cubicBezTo>
                    <a:pt x="16942" y="16046"/>
                    <a:pt x="15993" y="16995"/>
                    <a:pt x="15281" y="17707"/>
                  </a:cubicBezTo>
                  <a:cubicBezTo>
                    <a:pt x="14094" y="18419"/>
                    <a:pt x="13144" y="18657"/>
                    <a:pt x="11958" y="18657"/>
                  </a:cubicBezTo>
                  <a:cubicBezTo>
                    <a:pt x="10771" y="18894"/>
                    <a:pt x="9584" y="18657"/>
                    <a:pt x="8160" y="17944"/>
                  </a:cubicBezTo>
                  <a:cubicBezTo>
                    <a:pt x="6736" y="17232"/>
                    <a:pt x="6023" y="16758"/>
                    <a:pt x="5311" y="15571"/>
                  </a:cubicBezTo>
                  <a:cubicBezTo>
                    <a:pt x="4362" y="14621"/>
                    <a:pt x="4362" y="13435"/>
                    <a:pt x="4362" y="11773"/>
                  </a:cubicBezTo>
                  <a:cubicBezTo>
                    <a:pt x="4362" y="10586"/>
                    <a:pt x="4362" y="9399"/>
                    <a:pt x="5074" y="8450"/>
                  </a:cubicBezTo>
                  <a:cubicBezTo>
                    <a:pt x="5786" y="7263"/>
                    <a:pt x="6261" y="6314"/>
                    <a:pt x="7448" y="5602"/>
                  </a:cubicBezTo>
                  <a:cubicBezTo>
                    <a:pt x="8397" y="4890"/>
                    <a:pt x="9821" y="4415"/>
                    <a:pt x="11245" y="4415"/>
                  </a:cubicBezTo>
                  <a:cubicBezTo>
                    <a:pt x="12432" y="4415"/>
                    <a:pt x="13619" y="4652"/>
                    <a:pt x="15043" y="5364"/>
                  </a:cubicBezTo>
                  <a:cubicBezTo>
                    <a:pt x="15993" y="6076"/>
                    <a:pt x="16942" y="6551"/>
                    <a:pt x="17417" y="7738"/>
                  </a:cubicBezTo>
                  <a:cubicBezTo>
                    <a:pt x="18366" y="8925"/>
                    <a:pt x="18604" y="9874"/>
                    <a:pt x="18604" y="11061"/>
                  </a:cubicBezTo>
                  <a:cubicBezTo>
                    <a:pt x="18604" y="12722"/>
                    <a:pt x="18129" y="13672"/>
                    <a:pt x="17654" y="14859"/>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002" name="Google Shape;1002;p48"/>
            <p:cNvSpPr/>
            <p:nvPr/>
          </p:nvSpPr>
          <p:spPr>
            <a:xfrm>
              <a:off x="2952837" y="295791"/>
              <a:ext cx="76171" cy="76508"/>
            </a:xfrm>
            <a:custGeom>
              <a:avLst/>
              <a:gdLst/>
              <a:ahLst/>
              <a:cxnLst/>
              <a:rect l="l" t="t" r="r" b="b"/>
              <a:pathLst>
                <a:path w="21600" h="21340" extrusionOk="0">
                  <a:moveTo>
                    <a:pt x="16200" y="1416"/>
                  </a:move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4"/>
                  </a:cubicBezTo>
                  <a:cubicBezTo>
                    <a:pt x="7560" y="20892"/>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9080" y="3187"/>
                    <a:pt x="17640" y="2125"/>
                    <a:pt x="16200" y="141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003" name="Google Shape;1003;p48"/>
            <p:cNvSpPr/>
            <p:nvPr/>
          </p:nvSpPr>
          <p:spPr>
            <a:xfrm>
              <a:off x="1613205" y="270155"/>
              <a:ext cx="154173" cy="154173"/>
            </a:xfrm>
            <a:custGeom>
              <a:avLst/>
              <a:gdLst/>
              <a:ahLst/>
              <a:cxnLst/>
              <a:rect l="l" t="t" r="r" b="b"/>
              <a:pathLst>
                <a:path w="21327" h="21327" extrusionOk="0">
                  <a:moveTo>
                    <a:pt x="16551" y="1790"/>
                  </a:moveTo>
                  <a:cubicBezTo>
                    <a:pt x="14970" y="736"/>
                    <a:pt x="13390" y="209"/>
                    <a:pt x="11458" y="34"/>
                  </a:cubicBezTo>
                  <a:cubicBezTo>
                    <a:pt x="9527" y="-142"/>
                    <a:pt x="7770" y="385"/>
                    <a:pt x="6014" y="1087"/>
                  </a:cubicBezTo>
                  <a:cubicBezTo>
                    <a:pt x="4258" y="1965"/>
                    <a:pt x="2853" y="3019"/>
                    <a:pt x="1800" y="4775"/>
                  </a:cubicBezTo>
                  <a:cubicBezTo>
                    <a:pt x="746" y="6356"/>
                    <a:pt x="219" y="8112"/>
                    <a:pt x="44" y="9868"/>
                  </a:cubicBezTo>
                  <a:cubicBezTo>
                    <a:pt x="-132" y="11799"/>
                    <a:pt x="219" y="13556"/>
                    <a:pt x="1097" y="15312"/>
                  </a:cubicBezTo>
                  <a:cubicBezTo>
                    <a:pt x="1800" y="17068"/>
                    <a:pt x="3029" y="18473"/>
                    <a:pt x="4785" y="19526"/>
                  </a:cubicBezTo>
                  <a:cubicBezTo>
                    <a:pt x="6366" y="20580"/>
                    <a:pt x="7946" y="21107"/>
                    <a:pt x="9878" y="21282"/>
                  </a:cubicBezTo>
                  <a:cubicBezTo>
                    <a:pt x="11634" y="21458"/>
                    <a:pt x="13566" y="21107"/>
                    <a:pt x="15322" y="20229"/>
                  </a:cubicBezTo>
                  <a:cubicBezTo>
                    <a:pt x="16902" y="19526"/>
                    <a:pt x="18483" y="18297"/>
                    <a:pt x="19536" y="16541"/>
                  </a:cubicBezTo>
                  <a:cubicBezTo>
                    <a:pt x="20590" y="14785"/>
                    <a:pt x="21117" y="13380"/>
                    <a:pt x="21292" y="11448"/>
                  </a:cubicBezTo>
                  <a:cubicBezTo>
                    <a:pt x="21468" y="9692"/>
                    <a:pt x="20941" y="7760"/>
                    <a:pt x="20239" y="6004"/>
                  </a:cubicBezTo>
                  <a:cubicBezTo>
                    <a:pt x="19185" y="4073"/>
                    <a:pt x="17956" y="2843"/>
                    <a:pt x="16551" y="1790"/>
                  </a:cubicBezTo>
                  <a:close/>
                  <a:moveTo>
                    <a:pt x="18834" y="11799"/>
                  </a:moveTo>
                  <a:cubicBezTo>
                    <a:pt x="18658" y="13380"/>
                    <a:pt x="18307" y="14434"/>
                    <a:pt x="17253" y="15487"/>
                  </a:cubicBezTo>
                  <a:cubicBezTo>
                    <a:pt x="16375" y="16892"/>
                    <a:pt x="15322" y="17595"/>
                    <a:pt x="14092" y="18121"/>
                  </a:cubicBezTo>
                  <a:cubicBezTo>
                    <a:pt x="12688" y="18648"/>
                    <a:pt x="11458" y="18824"/>
                    <a:pt x="9878" y="18648"/>
                  </a:cubicBezTo>
                  <a:cubicBezTo>
                    <a:pt x="8473" y="18473"/>
                    <a:pt x="7244" y="18121"/>
                    <a:pt x="6190" y="17068"/>
                  </a:cubicBezTo>
                  <a:cubicBezTo>
                    <a:pt x="5136" y="16365"/>
                    <a:pt x="4258" y="15136"/>
                    <a:pt x="3731" y="13731"/>
                  </a:cubicBezTo>
                  <a:cubicBezTo>
                    <a:pt x="3205" y="12326"/>
                    <a:pt x="3029" y="11273"/>
                    <a:pt x="3205" y="9692"/>
                  </a:cubicBezTo>
                  <a:cubicBezTo>
                    <a:pt x="3380" y="8112"/>
                    <a:pt x="3731" y="7058"/>
                    <a:pt x="4785" y="6004"/>
                  </a:cubicBezTo>
                  <a:cubicBezTo>
                    <a:pt x="5663" y="4951"/>
                    <a:pt x="6717" y="3897"/>
                    <a:pt x="7946" y="3370"/>
                  </a:cubicBezTo>
                  <a:cubicBezTo>
                    <a:pt x="9351" y="2843"/>
                    <a:pt x="10580" y="2843"/>
                    <a:pt x="12161" y="3019"/>
                  </a:cubicBezTo>
                  <a:cubicBezTo>
                    <a:pt x="13566" y="3019"/>
                    <a:pt x="14795" y="3546"/>
                    <a:pt x="15849" y="4599"/>
                  </a:cubicBezTo>
                  <a:cubicBezTo>
                    <a:pt x="16902" y="5302"/>
                    <a:pt x="17780" y="6531"/>
                    <a:pt x="18307" y="7760"/>
                  </a:cubicBezTo>
                  <a:cubicBezTo>
                    <a:pt x="18834" y="9165"/>
                    <a:pt x="19009" y="10570"/>
                    <a:pt x="18834" y="1179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004" name="Google Shape;1004;p48"/>
            <p:cNvSpPr/>
            <p:nvPr/>
          </p:nvSpPr>
          <p:spPr>
            <a:xfrm>
              <a:off x="1635899" y="292493"/>
              <a:ext cx="113937" cy="114221"/>
            </a:xfrm>
            <a:custGeom>
              <a:avLst/>
              <a:gdLst/>
              <a:ahLst/>
              <a:cxnLst/>
              <a:rect l="l" t="t" r="r" b="b"/>
              <a:pathLst>
                <a:path w="21303" h="21356" extrusionOk="0">
                  <a:moveTo>
                    <a:pt x="17180" y="2279"/>
                  </a:move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2"/>
                    <a:pt x="801" y="14621"/>
                  </a:cubicBezTo>
                  <a:cubicBezTo>
                    <a:pt x="1513" y="16758"/>
                    <a:pt x="2700" y="18182"/>
                    <a:pt x="4125" y="19131"/>
                  </a:cubicBezTo>
                  <a:cubicBezTo>
                    <a:pt x="5549" y="20318"/>
                    <a:pt x="7448" y="21030"/>
                    <a:pt x="9109" y="21268"/>
                  </a:cubicBezTo>
                  <a:cubicBezTo>
                    <a:pt x="11245" y="21505"/>
                    <a:pt x="12907" y="21268"/>
                    <a:pt x="14806" y="20556"/>
                  </a:cubicBezTo>
                  <a:cubicBezTo>
                    <a:pt x="16705" y="19843"/>
                    <a:pt x="17892" y="18657"/>
                    <a:pt x="19078" y="16995"/>
                  </a:cubicBezTo>
                  <a:cubicBezTo>
                    <a:pt x="20265" y="15571"/>
                    <a:pt x="20977" y="13909"/>
                    <a:pt x="21215" y="12010"/>
                  </a:cubicBezTo>
                  <a:cubicBezTo>
                    <a:pt x="21452" y="10112"/>
                    <a:pt x="21215" y="8450"/>
                    <a:pt x="20503" y="6551"/>
                  </a:cubicBezTo>
                  <a:cubicBezTo>
                    <a:pt x="19791" y="4652"/>
                    <a:pt x="18841" y="3228"/>
                    <a:pt x="17180" y="2279"/>
                  </a:cubicBezTo>
                  <a:close/>
                  <a:moveTo>
                    <a:pt x="17654" y="14621"/>
                  </a:moveTo>
                  <a:cubicBezTo>
                    <a:pt x="16942" y="15808"/>
                    <a:pt x="15993" y="16758"/>
                    <a:pt x="15281" y="17470"/>
                  </a:cubicBezTo>
                  <a:cubicBezTo>
                    <a:pt x="14094" y="18182"/>
                    <a:pt x="13144" y="18419"/>
                    <a:pt x="11958" y="18419"/>
                  </a:cubicBezTo>
                  <a:cubicBezTo>
                    <a:pt x="10771" y="18657"/>
                    <a:pt x="9584" y="18419"/>
                    <a:pt x="8160" y="17707"/>
                  </a:cubicBezTo>
                  <a:cubicBezTo>
                    <a:pt x="6736" y="16995"/>
                    <a:pt x="6023" y="16520"/>
                    <a:pt x="5311" y="15334"/>
                  </a:cubicBezTo>
                  <a:cubicBezTo>
                    <a:pt x="4362" y="14384"/>
                    <a:pt x="4362" y="13197"/>
                    <a:pt x="4362" y="11536"/>
                  </a:cubicBezTo>
                  <a:cubicBezTo>
                    <a:pt x="4362" y="10349"/>
                    <a:pt x="4362" y="9162"/>
                    <a:pt x="5074" y="8213"/>
                  </a:cubicBezTo>
                  <a:cubicBezTo>
                    <a:pt x="5786" y="7026"/>
                    <a:pt x="6261" y="6076"/>
                    <a:pt x="7448" y="5364"/>
                  </a:cubicBezTo>
                  <a:cubicBezTo>
                    <a:pt x="8397" y="4652"/>
                    <a:pt x="9821" y="4178"/>
                    <a:pt x="11245" y="4178"/>
                  </a:cubicBezTo>
                  <a:cubicBezTo>
                    <a:pt x="12432" y="4178"/>
                    <a:pt x="13619" y="4415"/>
                    <a:pt x="15043" y="5127"/>
                  </a:cubicBezTo>
                  <a:cubicBezTo>
                    <a:pt x="15993" y="5839"/>
                    <a:pt x="16942" y="6314"/>
                    <a:pt x="17417" y="7501"/>
                  </a:cubicBezTo>
                  <a:cubicBezTo>
                    <a:pt x="18366" y="8687"/>
                    <a:pt x="18604" y="9637"/>
                    <a:pt x="18604" y="10824"/>
                  </a:cubicBezTo>
                  <a:cubicBezTo>
                    <a:pt x="18604" y="12485"/>
                    <a:pt x="18129" y="13435"/>
                    <a:pt x="17654" y="14621"/>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005" name="Google Shape;1005;p48"/>
            <p:cNvSpPr/>
            <p:nvPr/>
          </p:nvSpPr>
          <p:spPr>
            <a:xfrm>
              <a:off x="1657955" y="314834"/>
              <a:ext cx="76171" cy="76508"/>
            </a:xfrm>
            <a:custGeom>
              <a:avLst/>
              <a:gdLst/>
              <a:ahLst/>
              <a:cxnLst/>
              <a:rect l="l" t="t" r="r" b="b"/>
              <a:pathLst>
                <a:path w="21600" h="21340" extrusionOk="0">
                  <a:moveTo>
                    <a:pt x="16200" y="1416"/>
                  </a:move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4"/>
                  </a:cubicBezTo>
                  <a:cubicBezTo>
                    <a:pt x="7560" y="20892"/>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9080" y="3187"/>
                    <a:pt x="17640" y="2479"/>
                    <a:pt x="16200" y="141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006" name="Google Shape;1006;p48"/>
            <p:cNvSpPr/>
            <p:nvPr/>
          </p:nvSpPr>
          <p:spPr>
            <a:xfrm>
              <a:off x="1920741" y="210735"/>
              <a:ext cx="571272" cy="33008"/>
            </a:xfrm>
            <a:custGeom>
              <a:avLst/>
              <a:gdLst/>
              <a:ahLst/>
              <a:cxnLst/>
              <a:rect l="l" t="t" r="r" b="b"/>
              <a:pathLst>
                <a:path w="21600" h="21600" extrusionOk="0">
                  <a:moveTo>
                    <a:pt x="1152" y="21600"/>
                  </a:moveTo>
                  <a:lnTo>
                    <a:pt x="20544" y="21600"/>
                  </a:lnTo>
                  <a:cubicBezTo>
                    <a:pt x="21168" y="21600"/>
                    <a:pt x="21600" y="11631"/>
                    <a:pt x="21600" y="830"/>
                  </a:cubicBezTo>
                  <a:cubicBezTo>
                    <a:pt x="21600" y="830"/>
                    <a:pt x="21600" y="830"/>
                    <a:pt x="21600" y="0"/>
                  </a:cubicBezTo>
                  <a:lnTo>
                    <a:pt x="0" y="0"/>
                  </a:lnTo>
                  <a:cubicBezTo>
                    <a:pt x="0" y="0"/>
                    <a:pt x="0" y="0"/>
                    <a:pt x="0" y="830"/>
                  </a:cubicBezTo>
                  <a:cubicBezTo>
                    <a:pt x="0" y="13292"/>
                    <a:pt x="480" y="21600"/>
                    <a:pt x="1152"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007" name="Google Shape;1007;p48"/>
            <p:cNvSpPr/>
            <p:nvPr/>
          </p:nvSpPr>
          <p:spPr>
            <a:xfrm>
              <a:off x="1922010" y="181537"/>
              <a:ext cx="571272" cy="30469"/>
            </a:xfrm>
            <a:custGeom>
              <a:avLst/>
              <a:gdLst/>
              <a:ahLst/>
              <a:cxnLst/>
              <a:rect l="l" t="t" r="r" b="b"/>
              <a:pathLst>
                <a:path w="21600" h="21600" extrusionOk="0">
                  <a:moveTo>
                    <a:pt x="20496" y="0"/>
                  </a:moveTo>
                  <a:lnTo>
                    <a:pt x="1104" y="0"/>
                  </a:lnTo>
                  <a:cubicBezTo>
                    <a:pt x="480" y="0"/>
                    <a:pt x="0" y="9000"/>
                    <a:pt x="0" y="21600"/>
                  </a:cubicBezTo>
                  <a:lnTo>
                    <a:pt x="21600" y="21600"/>
                  </a:lnTo>
                  <a:cubicBezTo>
                    <a:pt x="21552" y="8100"/>
                    <a:pt x="21072" y="0"/>
                    <a:pt x="20496" y="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sp>
        <p:nvSpPr>
          <p:cNvPr id="1008" name="Google Shape;1008;p48"/>
          <p:cNvSpPr txBox="1">
            <a:spLocks noGrp="1"/>
          </p:cNvSpPr>
          <p:nvPr>
            <p:ph type="title"/>
          </p:nvPr>
        </p:nvSpPr>
        <p:spPr>
          <a:xfrm>
            <a:off x="459707" y="1655216"/>
            <a:ext cx="6852986"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009" name="Google Shape;1009;p48"/>
          <p:cNvSpPr txBox="1">
            <a:spLocks noGrp="1"/>
          </p:cNvSpPr>
          <p:nvPr>
            <p:ph type="body" idx="1"/>
          </p:nvPr>
        </p:nvSpPr>
        <p:spPr>
          <a:xfrm>
            <a:off x="459707" y="4802235"/>
            <a:ext cx="2065081" cy="453931"/>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800"/>
              </a:spcBef>
              <a:spcAft>
                <a:spcPts val="0"/>
              </a:spcAft>
              <a:buClr>
                <a:srgbClr val="000000"/>
              </a:buClr>
              <a:buSzPts val="1600"/>
              <a:buFont typeface="Inter"/>
              <a:buNone/>
              <a:defRPr sz="1600"/>
            </a:lvl1pPr>
            <a:lvl2pPr marL="914400" lvl="1" indent="-228600" algn="l">
              <a:lnSpc>
                <a:spcPct val="100000"/>
              </a:lnSpc>
              <a:spcBef>
                <a:spcPts val="800"/>
              </a:spcBef>
              <a:spcAft>
                <a:spcPts val="0"/>
              </a:spcAft>
              <a:buClr>
                <a:srgbClr val="000000"/>
              </a:buClr>
              <a:buSzPts val="1600"/>
              <a:buFont typeface="Inter"/>
              <a:buNone/>
              <a:defRPr sz="1600"/>
            </a:lvl2pPr>
            <a:lvl3pPr marL="1371600" lvl="2" indent="-228600" algn="l">
              <a:lnSpc>
                <a:spcPct val="100000"/>
              </a:lnSpc>
              <a:spcBef>
                <a:spcPts val="800"/>
              </a:spcBef>
              <a:spcAft>
                <a:spcPts val="0"/>
              </a:spcAft>
              <a:buClr>
                <a:srgbClr val="000000"/>
              </a:buClr>
              <a:buSzPts val="1600"/>
              <a:buFont typeface="Inter"/>
              <a:buNone/>
              <a:defRPr sz="1600"/>
            </a:lvl3pPr>
            <a:lvl4pPr marL="1828800" lvl="3" indent="-228600" algn="l">
              <a:lnSpc>
                <a:spcPct val="100000"/>
              </a:lnSpc>
              <a:spcBef>
                <a:spcPts val="800"/>
              </a:spcBef>
              <a:spcAft>
                <a:spcPts val="0"/>
              </a:spcAft>
              <a:buClr>
                <a:srgbClr val="000000"/>
              </a:buClr>
              <a:buSzPts val="1600"/>
              <a:buFont typeface="Inter"/>
              <a:buNone/>
              <a:defRPr sz="1600"/>
            </a:lvl4pPr>
            <a:lvl5pPr marL="2286000" lvl="4" indent="-228600" algn="l">
              <a:lnSpc>
                <a:spcPct val="100000"/>
              </a:lnSpc>
              <a:spcBef>
                <a:spcPts val="800"/>
              </a:spcBef>
              <a:spcAft>
                <a:spcPts val="0"/>
              </a:spcAft>
              <a:buClr>
                <a:srgbClr val="000000"/>
              </a:buClr>
              <a:buSzPts val="1600"/>
              <a:buFont typeface="Inter"/>
              <a:buNone/>
              <a:defRPr sz="16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10" name="Google Shape;1010;p48"/>
          <p:cNvSpPr txBox="1">
            <a:spLocks noGrp="1"/>
          </p:cNvSpPr>
          <p:nvPr>
            <p:ph type="sldNum" idx="12"/>
          </p:nvPr>
        </p:nvSpPr>
        <p:spPr>
          <a:xfrm>
            <a:off x="155447" y="9705806"/>
            <a:ext cx="242467" cy="243801"/>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000000"/>
              </a:buClr>
              <a:buSzPts val="1000"/>
              <a:buFont typeface="Inter"/>
              <a:buNone/>
              <a:defRPr>
                <a:solidFill>
                  <a:srgbClr val="000000"/>
                </a:solidFill>
              </a:defRPr>
            </a:lvl1pPr>
            <a:lvl2pPr marL="0" marR="0" lvl="1" indent="0" algn="l">
              <a:lnSpc>
                <a:spcPct val="100000"/>
              </a:lnSpc>
              <a:spcBef>
                <a:spcPts val="0"/>
              </a:spcBef>
              <a:spcAft>
                <a:spcPts val="0"/>
              </a:spcAft>
              <a:buClr>
                <a:srgbClr val="000000"/>
              </a:buClr>
              <a:buSzPts val="1000"/>
              <a:buFont typeface="Inter"/>
              <a:buNone/>
              <a:defRPr>
                <a:solidFill>
                  <a:srgbClr val="000000"/>
                </a:solidFill>
              </a:defRPr>
            </a:lvl2pPr>
            <a:lvl3pPr marL="0" marR="0" lvl="2" indent="0" algn="l">
              <a:lnSpc>
                <a:spcPct val="100000"/>
              </a:lnSpc>
              <a:spcBef>
                <a:spcPts val="0"/>
              </a:spcBef>
              <a:spcAft>
                <a:spcPts val="0"/>
              </a:spcAft>
              <a:buClr>
                <a:srgbClr val="000000"/>
              </a:buClr>
              <a:buSzPts val="1000"/>
              <a:buFont typeface="Inter"/>
              <a:buNone/>
              <a:defRPr>
                <a:solidFill>
                  <a:srgbClr val="000000"/>
                </a:solidFill>
              </a:defRPr>
            </a:lvl3pPr>
            <a:lvl4pPr marL="0" marR="0" lvl="3" indent="0" algn="l">
              <a:lnSpc>
                <a:spcPct val="100000"/>
              </a:lnSpc>
              <a:spcBef>
                <a:spcPts val="0"/>
              </a:spcBef>
              <a:spcAft>
                <a:spcPts val="0"/>
              </a:spcAft>
              <a:buClr>
                <a:srgbClr val="000000"/>
              </a:buClr>
              <a:buSzPts val="1000"/>
              <a:buFont typeface="Inter"/>
              <a:buNone/>
              <a:defRPr>
                <a:solidFill>
                  <a:srgbClr val="000000"/>
                </a:solidFill>
              </a:defRPr>
            </a:lvl4pPr>
            <a:lvl5pPr marL="0" marR="0" lvl="4" indent="0" algn="l">
              <a:lnSpc>
                <a:spcPct val="100000"/>
              </a:lnSpc>
              <a:spcBef>
                <a:spcPts val="0"/>
              </a:spcBef>
              <a:spcAft>
                <a:spcPts val="0"/>
              </a:spcAft>
              <a:buClr>
                <a:srgbClr val="000000"/>
              </a:buClr>
              <a:buSzPts val="1000"/>
              <a:buFont typeface="Inter"/>
              <a:buNone/>
              <a:defRPr>
                <a:solidFill>
                  <a:srgbClr val="000000"/>
                </a:solidFill>
              </a:defRPr>
            </a:lvl5pPr>
            <a:lvl6pPr marL="0" marR="0" lvl="5" indent="0" algn="l">
              <a:lnSpc>
                <a:spcPct val="100000"/>
              </a:lnSpc>
              <a:spcBef>
                <a:spcPts val="0"/>
              </a:spcBef>
              <a:spcAft>
                <a:spcPts val="0"/>
              </a:spcAft>
              <a:buClr>
                <a:srgbClr val="000000"/>
              </a:buClr>
              <a:buSzPts val="1000"/>
              <a:buFont typeface="Inter"/>
              <a:buNone/>
              <a:defRPr>
                <a:solidFill>
                  <a:srgbClr val="000000"/>
                </a:solidFill>
              </a:defRPr>
            </a:lvl6pPr>
            <a:lvl7pPr marL="0" marR="0" lvl="6" indent="0" algn="l">
              <a:lnSpc>
                <a:spcPct val="100000"/>
              </a:lnSpc>
              <a:spcBef>
                <a:spcPts val="0"/>
              </a:spcBef>
              <a:spcAft>
                <a:spcPts val="0"/>
              </a:spcAft>
              <a:buClr>
                <a:srgbClr val="000000"/>
              </a:buClr>
              <a:buSzPts val="1000"/>
              <a:buFont typeface="Inter"/>
              <a:buNone/>
              <a:defRPr>
                <a:solidFill>
                  <a:srgbClr val="000000"/>
                </a:solidFill>
              </a:defRPr>
            </a:lvl7pPr>
            <a:lvl8pPr marL="0" marR="0" lvl="7" indent="0" algn="l">
              <a:lnSpc>
                <a:spcPct val="100000"/>
              </a:lnSpc>
              <a:spcBef>
                <a:spcPts val="0"/>
              </a:spcBef>
              <a:spcAft>
                <a:spcPts val="0"/>
              </a:spcAft>
              <a:buClr>
                <a:srgbClr val="000000"/>
              </a:buClr>
              <a:buSzPts val="1000"/>
              <a:buFont typeface="Inter"/>
              <a:buNone/>
              <a:defRPr>
                <a:solidFill>
                  <a:srgbClr val="000000"/>
                </a:solidFill>
              </a:defRPr>
            </a:lvl8pPr>
            <a:lvl9pPr marL="0" marR="0" lvl="8" indent="0" algn="l">
              <a:lnSpc>
                <a:spcPct val="100000"/>
              </a:lnSpc>
              <a:spcBef>
                <a:spcPts val="0"/>
              </a:spcBef>
              <a:spcAft>
                <a:spcPts val="0"/>
              </a:spcAft>
              <a:buClr>
                <a:srgbClr val="000000"/>
              </a:buClr>
              <a:buSzPts val="1000"/>
              <a:buFont typeface="Inter"/>
              <a:buNone/>
              <a:defRPr>
                <a:solidFill>
                  <a:srgbClr val="000000"/>
                </a:solidFill>
              </a:defRPr>
            </a:lvl9pPr>
          </a:lstStyle>
          <a:p>
            <a:pPr marL="0" lvl="0" indent="0" algn="l" rtl="0">
              <a:spcBef>
                <a:spcPts val="0"/>
              </a:spcBef>
              <a:spcAft>
                <a:spcPts val="0"/>
              </a:spcAft>
              <a:buNone/>
            </a:pPr>
            <a:fld id="{00000000-1234-1234-1234-123412341234}" type="slidenum">
              <a:rPr lang="en-US"/>
              <a:t>‹#›</a:t>
            </a:fld>
            <a:endParaRPr>
              <a:solidFill>
                <a:srgbClr val="888888"/>
              </a:solidFill>
            </a:endParaRPr>
          </a:p>
        </p:txBody>
      </p:sp>
      <p:sp>
        <p:nvSpPr>
          <p:cNvPr id="1011" name="Google Shape;1011;p48"/>
          <p:cNvSpPr>
            <a:spLocks noGrp="1"/>
          </p:cNvSpPr>
          <p:nvPr>
            <p:ph type="pic" idx="2"/>
          </p:nvPr>
        </p:nvSpPr>
        <p:spPr>
          <a:xfrm>
            <a:off x="3380656" y="2549211"/>
            <a:ext cx="4054759" cy="7509189"/>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 Pictures + Headline + Text (2x2, Border)">
  <p:cSld name="4 Pictures + Headline + Text (2x2, Border)">
    <p:spTree>
      <p:nvGrpSpPr>
        <p:cNvPr id="1" name="Shape 1012"/>
        <p:cNvGrpSpPr/>
        <p:nvPr/>
      </p:nvGrpSpPr>
      <p:grpSpPr>
        <a:xfrm>
          <a:off x="0" y="0"/>
          <a:ext cx="0" cy="0"/>
          <a:chOff x="0" y="0"/>
          <a:chExt cx="0" cy="0"/>
        </a:xfrm>
      </p:grpSpPr>
      <p:sp>
        <p:nvSpPr>
          <p:cNvPr id="1013" name="Google Shape;1013;p49"/>
          <p:cNvSpPr>
            <a:spLocks noGrp="1"/>
          </p:cNvSpPr>
          <p:nvPr>
            <p:ph type="pic" idx="2"/>
          </p:nvPr>
        </p:nvSpPr>
        <p:spPr>
          <a:xfrm>
            <a:off x="393795" y="1600200"/>
            <a:ext cx="3424006" cy="3315173"/>
          </a:xfrm>
          <a:prstGeom prst="rect">
            <a:avLst/>
          </a:prstGeom>
          <a:noFill/>
          <a:ln>
            <a:noFill/>
          </a:ln>
        </p:spPr>
      </p:sp>
      <p:sp>
        <p:nvSpPr>
          <p:cNvPr id="1014" name="Google Shape;1014;p49"/>
          <p:cNvSpPr txBox="1">
            <a:spLocks noGrp="1"/>
          </p:cNvSpPr>
          <p:nvPr>
            <p:ph type="body" idx="1"/>
          </p:nvPr>
        </p:nvSpPr>
        <p:spPr>
          <a:xfrm>
            <a:off x="393795" y="4910242"/>
            <a:ext cx="3424007" cy="198517"/>
          </a:xfrm>
          <a:prstGeom prst="rect">
            <a:avLst/>
          </a:prstGeom>
          <a:no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15" name="Google Shape;1015;p49"/>
          <p:cNvSpPr>
            <a:spLocks noGrp="1"/>
          </p:cNvSpPr>
          <p:nvPr>
            <p:ph type="pic" idx="3"/>
          </p:nvPr>
        </p:nvSpPr>
        <p:spPr>
          <a:xfrm>
            <a:off x="3954600" y="1600200"/>
            <a:ext cx="3424006" cy="3315173"/>
          </a:xfrm>
          <a:prstGeom prst="rect">
            <a:avLst/>
          </a:prstGeom>
          <a:noFill/>
          <a:ln>
            <a:noFill/>
          </a:ln>
        </p:spPr>
      </p:sp>
      <p:sp>
        <p:nvSpPr>
          <p:cNvPr id="1016" name="Google Shape;1016;p49"/>
          <p:cNvSpPr txBox="1">
            <a:spLocks noGrp="1"/>
          </p:cNvSpPr>
          <p:nvPr>
            <p:ph type="body" idx="4"/>
          </p:nvPr>
        </p:nvSpPr>
        <p:spPr>
          <a:xfrm>
            <a:off x="3954600" y="4910242"/>
            <a:ext cx="3424007"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17" name="Google Shape;1017;p49"/>
          <p:cNvSpPr>
            <a:spLocks noGrp="1"/>
          </p:cNvSpPr>
          <p:nvPr>
            <p:ph type="pic" idx="5"/>
          </p:nvPr>
        </p:nvSpPr>
        <p:spPr>
          <a:xfrm>
            <a:off x="393795" y="5584145"/>
            <a:ext cx="3424006" cy="3315174"/>
          </a:xfrm>
          <a:prstGeom prst="rect">
            <a:avLst/>
          </a:prstGeom>
          <a:noFill/>
          <a:ln>
            <a:noFill/>
          </a:ln>
        </p:spPr>
      </p:sp>
      <p:sp>
        <p:nvSpPr>
          <p:cNvPr id="1018" name="Google Shape;1018;p49"/>
          <p:cNvSpPr txBox="1">
            <a:spLocks noGrp="1"/>
          </p:cNvSpPr>
          <p:nvPr>
            <p:ph type="body" idx="6"/>
          </p:nvPr>
        </p:nvSpPr>
        <p:spPr>
          <a:xfrm>
            <a:off x="393794" y="8899318"/>
            <a:ext cx="3424008"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19" name="Google Shape;1019;p49"/>
          <p:cNvSpPr>
            <a:spLocks noGrp="1"/>
          </p:cNvSpPr>
          <p:nvPr>
            <p:ph type="pic" idx="7"/>
          </p:nvPr>
        </p:nvSpPr>
        <p:spPr>
          <a:xfrm>
            <a:off x="3954600" y="5584145"/>
            <a:ext cx="3424006" cy="3315174"/>
          </a:xfrm>
          <a:prstGeom prst="rect">
            <a:avLst/>
          </a:prstGeom>
          <a:noFill/>
          <a:ln>
            <a:noFill/>
          </a:ln>
        </p:spPr>
      </p:sp>
      <p:sp>
        <p:nvSpPr>
          <p:cNvPr id="1020" name="Google Shape;1020;p49"/>
          <p:cNvSpPr txBox="1">
            <a:spLocks noGrp="1"/>
          </p:cNvSpPr>
          <p:nvPr>
            <p:ph type="body" idx="8"/>
          </p:nvPr>
        </p:nvSpPr>
        <p:spPr>
          <a:xfrm>
            <a:off x="3954600" y="8899318"/>
            <a:ext cx="3424007"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21" name="Google Shape;1021;p49"/>
          <p:cNvSpPr txBox="1">
            <a:spLocks noGrp="1"/>
          </p:cNvSpPr>
          <p:nvPr>
            <p:ph type="title"/>
          </p:nvPr>
        </p:nvSpPr>
        <p:spPr>
          <a:xfrm>
            <a:off x="393795" y="985391"/>
            <a:ext cx="5791201" cy="538610"/>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022" name="Google Shape;1022;p49"/>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_Highlight Layout 7eaikd">
  <p:cSld name="1_Highlight Layout 7eaikd">
    <p:spTree>
      <p:nvGrpSpPr>
        <p:cNvPr id="1" name="Shape 1023"/>
        <p:cNvGrpSpPr/>
        <p:nvPr/>
      </p:nvGrpSpPr>
      <p:grpSpPr>
        <a:xfrm>
          <a:off x="0" y="0"/>
          <a:ext cx="0" cy="0"/>
          <a:chOff x="0" y="0"/>
          <a:chExt cx="0" cy="0"/>
        </a:xfrm>
      </p:grpSpPr>
      <p:sp>
        <p:nvSpPr>
          <p:cNvPr id="1024" name="Google Shape;1024;p50"/>
          <p:cNvSpPr>
            <a:spLocks noGrp="1"/>
          </p:cNvSpPr>
          <p:nvPr>
            <p:ph type="pic" idx="2"/>
          </p:nvPr>
        </p:nvSpPr>
        <p:spPr>
          <a:xfrm>
            <a:off x="1447800" y="2064511"/>
            <a:ext cx="5791200" cy="2744439"/>
          </a:xfrm>
          <a:prstGeom prst="rect">
            <a:avLst/>
          </a:prstGeom>
          <a:noFill/>
          <a:ln>
            <a:noFill/>
          </a:ln>
        </p:spPr>
      </p:sp>
      <p:sp>
        <p:nvSpPr>
          <p:cNvPr id="1025" name="Google Shape;1025;p50"/>
          <p:cNvSpPr>
            <a:spLocks noGrp="1"/>
          </p:cNvSpPr>
          <p:nvPr>
            <p:ph type="pic" idx="3"/>
          </p:nvPr>
        </p:nvSpPr>
        <p:spPr>
          <a:xfrm>
            <a:off x="1447800" y="5865864"/>
            <a:ext cx="5791200" cy="2744438"/>
          </a:xfrm>
          <a:prstGeom prst="rect">
            <a:avLst/>
          </a:prstGeom>
          <a:noFill/>
          <a:ln>
            <a:noFill/>
          </a:ln>
        </p:spPr>
      </p:sp>
      <p:sp>
        <p:nvSpPr>
          <p:cNvPr id="1026" name="Google Shape;1026;p50"/>
          <p:cNvSpPr txBox="1">
            <a:spLocks noGrp="1"/>
          </p:cNvSpPr>
          <p:nvPr>
            <p:ph type="body" idx="1"/>
          </p:nvPr>
        </p:nvSpPr>
        <p:spPr>
          <a:xfrm>
            <a:off x="1447800" y="4904601"/>
            <a:ext cx="5791200" cy="315432"/>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27" name="Google Shape;1027;p50"/>
          <p:cNvSpPr txBox="1">
            <a:spLocks noGrp="1"/>
          </p:cNvSpPr>
          <p:nvPr>
            <p:ph type="body" idx="4"/>
          </p:nvPr>
        </p:nvSpPr>
        <p:spPr>
          <a:xfrm>
            <a:off x="1447800" y="8714600"/>
            <a:ext cx="5791200" cy="31543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28" name="Google Shape;1028;p50"/>
          <p:cNvSpPr txBox="1">
            <a:spLocks noGrp="1"/>
          </p:cNvSpPr>
          <p:nvPr>
            <p:ph type="title"/>
          </p:nvPr>
        </p:nvSpPr>
        <p:spPr>
          <a:xfrm>
            <a:off x="1446848" y="1445709"/>
            <a:ext cx="5791201"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029" name="Google Shape;1029;p50"/>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Highlight Layout 78iukjs">
  <p:cSld name="1_Highlight Layout 78iukjs">
    <p:spTree>
      <p:nvGrpSpPr>
        <p:cNvPr id="1" name="Shape 1030"/>
        <p:cNvGrpSpPr/>
        <p:nvPr/>
      </p:nvGrpSpPr>
      <p:grpSpPr>
        <a:xfrm>
          <a:off x="0" y="0"/>
          <a:ext cx="0" cy="0"/>
          <a:chOff x="0" y="0"/>
          <a:chExt cx="0" cy="0"/>
        </a:xfrm>
      </p:grpSpPr>
      <p:sp>
        <p:nvSpPr>
          <p:cNvPr id="1031" name="Google Shape;1031;p51"/>
          <p:cNvSpPr>
            <a:spLocks noGrp="1"/>
          </p:cNvSpPr>
          <p:nvPr>
            <p:ph type="pic" idx="2"/>
          </p:nvPr>
        </p:nvSpPr>
        <p:spPr>
          <a:xfrm>
            <a:off x="1447800" y="2064511"/>
            <a:ext cx="6324600" cy="2744439"/>
          </a:xfrm>
          <a:prstGeom prst="rect">
            <a:avLst/>
          </a:prstGeom>
          <a:noFill/>
          <a:ln>
            <a:noFill/>
          </a:ln>
        </p:spPr>
      </p:sp>
      <p:sp>
        <p:nvSpPr>
          <p:cNvPr id="1032" name="Google Shape;1032;p51"/>
          <p:cNvSpPr>
            <a:spLocks noGrp="1"/>
          </p:cNvSpPr>
          <p:nvPr>
            <p:ph type="pic" idx="3"/>
          </p:nvPr>
        </p:nvSpPr>
        <p:spPr>
          <a:xfrm>
            <a:off x="1447800" y="5865864"/>
            <a:ext cx="6324600" cy="2744438"/>
          </a:xfrm>
          <a:prstGeom prst="rect">
            <a:avLst/>
          </a:prstGeom>
          <a:noFill/>
          <a:ln>
            <a:noFill/>
          </a:ln>
        </p:spPr>
      </p:sp>
      <p:sp>
        <p:nvSpPr>
          <p:cNvPr id="1033" name="Google Shape;1033;p51"/>
          <p:cNvSpPr txBox="1">
            <a:spLocks noGrp="1"/>
          </p:cNvSpPr>
          <p:nvPr>
            <p:ph type="body" idx="1"/>
          </p:nvPr>
        </p:nvSpPr>
        <p:spPr>
          <a:xfrm>
            <a:off x="1447800" y="4904601"/>
            <a:ext cx="5791200" cy="315432"/>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34" name="Google Shape;1034;p51"/>
          <p:cNvSpPr txBox="1">
            <a:spLocks noGrp="1"/>
          </p:cNvSpPr>
          <p:nvPr>
            <p:ph type="body" idx="4"/>
          </p:nvPr>
        </p:nvSpPr>
        <p:spPr>
          <a:xfrm>
            <a:off x="1447800" y="8714600"/>
            <a:ext cx="5791200" cy="31543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35" name="Google Shape;1035;p51"/>
          <p:cNvSpPr txBox="1">
            <a:spLocks noGrp="1"/>
          </p:cNvSpPr>
          <p:nvPr>
            <p:ph type="title"/>
          </p:nvPr>
        </p:nvSpPr>
        <p:spPr>
          <a:xfrm>
            <a:off x="1446848" y="1445709"/>
            <a:ext cx="5791201"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036" name="Google Shape;1036;p51"/>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2_Highlight Layout 87ss">
  <p:cSld name="2_Highlight Layout 87ss">
    <p:spTree>
      <p:nvGrpSpPr>
        <p:cNvPr id="1" name="Shape 1037"/>
        <p:cNvGrpSpPr/>
        <p:nvPr/>
      </p:nvGrpSpPr>
      <p:grpSpPr>
        <a:xfrm>
          <a:off x="0" y="0"/>
          <a:ext cx="0" cy="0"/>
          <a:chOff x="0" y="0"/>
          <a:chExt cx="0" cy="0"/>
        </a:xfrm>
      </p:grpSpPr>
      <p:sp>
        <p:nvSpPr>
          <p:cNvPr id="1038" name="Google Shape;1038;p52"/>
          <p:cNvSpPr>
            <a:spLocks noGrp="1"/>
          </p:cNvSpPr>
          <p:nvPr>
            <p:ph type="pic" idx="2"/>
          </p:nvPr>
        </p:nvSpPr>
        <p:spPr>
          <a:xfrm>
            <a:off x="5681471" y="1371600"/>
            <a:ext cx="1522918" cy="5362022"/>
          </a:xfrm>
          <a:prstGeom prst="rect">
            <a:avLst/>
          </a:prstGeom>
          <a:noFill/>
          <a:ln>
            <a:noFill/>
          </a:ln>
        </p:spPr>
      </p:sp>
      <p:sp>
        <p:nvSpPr>
          <p:cNvPr id="1039" name="Google Shape;1039;p52"/>
          <p:cNvSpPr>
            <a:spLocks noGrp="1"/>
          </p:cNvSpPr>
          <p:nvPr>
            <p:ph type="pic" idx="3"/>
          </p:nvPr>
        </p:nvSpPr>
        <p:spPr>
          <a:xfrm>
            <a:off x="3990552" y="2349905"/>
            <a:ext cx="1522918" cy="5957163"/>
          </a:xfrm>
          <a:prstGeom prst="rect">
            <a:avLst/>
          </a:prstGeom>
          <a:noFill/>
          <a:ln>
            <a:noFill/>
          </a:ln>
        </p:spPr>
      </p:sp>
      <p:sp>
        <p:nvSpPr>
          <p:cNvPr id="1040" name="Google Shape;1040;p52"/>
          <p:cNvSpPr txBox="1">
            <a:spLocks noGrp="1"/>
          </p:cNvSpPr>
          <p:nvPr>
            <p:ph type="body" idx="1"/>
          </p:nvPr>
        </p:nvSpPr>
        <p:spPr>
          <a:xfrm>
            <a:off x="612648" y="8936732"/>
            <a:ext cx="6591740" cy="650908"/>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1pPr>
            <a:lvl2pPr marL="914400" lvl="1"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2pPr>
            <a:lvl3pPr marL="1371600" lvl="2"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3pPr>
            <a:lvl4pPr marL="1828800" lvl="3"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4pPr>
            <a:lvl5pPr marL="2286000" lvl="4"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41" name="Google Shape;1041;p52"/>
          <p:cNvSpPr>
            <a:spLocks noGrp="1"/>
          </p:cNvSpPr>
          <p:nvPr>
            <p:ph type="pic" idx="4"/>
          </p:nvPr>
        </p:nvSpPr>
        <p:spPr>
          <a:xfrm>
            <a:off x="612648" y="2668266"/>
            <a:ext cx="1520952" cy="5638801"/>
          </a:xfrm>
          <a:prstGeom prst="rect">
            <a:avLst/>
          </a:prstGeom>
          <a:noFill/>
          <a:ln>
            <a:noFill/>
          </a:ln>
        </p:spPr>
      </p:sp>
      <p:sp>
        <p:nvSpPr>
          <p:cNvPr id="1042" name="Google Shape;1042;p52"/>
          <p:cNvSpPr>
            <a:spLocks noGrp="1"/>
          </p:cNvSpPr>
          <p:nvPr>
            <p:ph type="pic" idx="5"/>
          </p:nvPr>
        </p:nvSpPr>
        <p:spPr>
          <a:xfrm>
            <a:off x="2301600" y="974540"/>
            <a:ext cx="1520952" cy="6188260"/>
          </a:xfrm>
          <a:prstGeom prst="rect">
            <a:avLst/>
          </a:prstGeom>
          <a:noFill/>
          <a:ln>
            <a:noFill/>
          </a:ln>
        </p:spPr>
      </p:sp>
      <p:sp>
        <p:nvSpPr>
          <p:cNvPr id="1043" name="Google Shape;1043;p52"/>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Highlight Layout (3 Pictures + Text, Borders)">
  <p:cSld name="Highlight Layout (3 Pictures + Text, Borders)">
    <p:spTree>
      <p:nvGrpSpPr>
        <p:cNvPr id="1" name="Shape 1044"/>
        <p:cNvGrpSpPr/>
        <p:nvPr/>
      </p:nvGrpSpPr>
      <p:grpSpPr>
        <a:xfrm>
          <a:off x="0" y="0"/>
          <a:ext cx="0" cy="0"/>
          <a:chOff x="0" y="0"/>
          <a:chExt cx="0" cy="0"/>
        </a:xfrm>
      </p:grpSpPr>
      <p:sp>
        <p:nvSpPr>
          <p:cNvPr id="1045" name="Google Shape;1045;p53"/>
          <p:cNvSpPr>
            <a:spLocks noGrp="1"/>
          </p:cNvSpPr>
          <p:nvPr>
            <p:ph type="pic" idx="2"/>
          </p:nvPr>
        </p:nvSpPr>
        <p:spPr>
          <a:xfrm>
            <a:off x="4049486" y="782097"/>
            <a:ext cx="3172217" cy="2743201"/>
          </a:xfrm>
          <a:prstGeom prst="rect">
            <a:avLst/>
          </a:prstGeom>
          <a:noFill/>
          <a:ln>
            <a:noFill/>
          </a:ln>
        </p:spPr>
      </p:sp>
      <p:sp>
        <p:nvSpPr>
          <p:cNvPr id="1046" name="Google Shape;1046;p53"/>
          <p:cNvSpPr txBox="1">
            <a:spLocks noGrp="1"/>
          </p:cNvSpPr>
          <p:nvPr>
            <p:ph type="body" idx="1"/>
          </p:nvPr>
        </p:nvSpPr>
        <p:spPr>
          <a:xfrm>
            <a:off x="550697" y="782097"/>
            <a:ext cx="3302845" cy="8586218"/>
          </a:xfrm>
          <a:prstGeom prst="rect">
            <a:avLst/>
          </a:prstGeom>
          <a:solidFill>
            <a:srgbClr val="F2F3EE"/>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2000"/>
              <a:buFont typeface="Inter"/>
              <a:buNone/>
              <a:defRPr sz="2000"/>
            </a:lvl1pPr>
            <a:lvl2pPr marL="914400" lvl="1" indent="-228600" algn="l">
              <a:lnSpc>
                <a:spcPct val="90000"/>
              </a:lnSpc>
              <a:spcBef>
                <a:spcPts val="800"/>
              </a:spcBef>
              <a:spcAft>
                <a:spcPts val="0"/>
              </a:spcAft>
              <a:buClr>
                <a:srgbClr val="000000"/>
              </a:buClr>
              <a:buSzPts val="2000"/>
              <a:buFont typeface="Inter"/>
              <a:buNone/>
              <a:defRPr sz="2000"/>
            </a:lvl2pPr>
            <a:lvl3pPr marL="1371600" lvl="2" indent="-228600" algn="l">
              <a:lnSpc>
                <a:spcPct val="90000"/>
              </a:lnSpc>
              <a:spcBef>
                <a:spcPts val="800"/>
              </a:spcBef>
              <a:spcAft>
                <a:spcPts val="0"/>
              </a:spcAft>
              <a:buClr>
                <a:srgbClr val="000000"/>
              </a:buClr>
              <a:buSzPts val="2000"/>
              <a:buFont typeface="Inter"/>
              <a:buNone/>
              <a:defRPr sz="2000"/>
            </a:lvl3pPr>
            <a:lvl4pPr marL="1828800" lvl="3" indent="-228600" algn="l">
              <a:lnSpc>
                <a:spcPct val="90000"/>
              </a:lnSpc>
              <a:spcBef>
                <a:spcPts val="800"/>
              </a:spcBef>
              <a:spcAft>
                <a:spcPts val="0"/>
              </a:spcAft>
              <a:buClr>
                <a:srgbClr val="000000"/>
              </a:buClr>
              <a:buSzPts val="2000"/>
              <a:buFont typeface="Inter"/>
              <a:buNone/>
              <a:defRPr sz="2000"/>
            </a:lvl4pPr>
            <a:lvl5pPr marL="2286000" lvl="4" indent="-228600" algn="l">
              <a:lnSpc>
                <a:spcPct val="90000"/>
              </a:lnSpc>
              <a:spcBef>
                <a:spcPts val="800"/>
              </a:spcBef>
              <a:spcAft>
                <a:spcPts val="0"/>
              </a:spcAft>
              <a:buClr>
                <a:srgbClr val="000000"/>
              </a:buClr>
              <a:buSzPts val="2000"/>
              <a:buFont typeface="Inter"/>
              <a:buNone/>
              <a:defRPr sz="20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47" name="Google Shape;1047;p53"/>
          <p:cNvSpPr>
            <a:spLocks noGrp="1"/>
          </p:cNvSpPr>
          <p:nvPr>
            <p:ph type="pic" idx="3"/>
          </p:nvPr>
        </p:nvSpPr>
        <p:spPr>
          <a:xfrm>
            <a:off x="4049486" y="6636870"/>
            <a:ext cx="3172217" cy="2743201"/>
          </a:xfrm>
          <a:prstGeom prst="rect">
            <a:avLst/>
          </a:prstGeom>
          <a:noFill/>
          <a:ln>
            <a:noFill/>
          </a:ln>
        </p:spPr>
      </p:sp>
      <p:sp>
        <p:nvSpPr>
          <p:cNvPr id="1048" name="Google Shape;1048;p53"/>
          <p:cNvSpPr>
            <a:spLocks noGrp="1"/>
          </p:cNvSpPr>
          <p:nvPr>
            <p:ph type="pic" idx="4"/>
          </p:nvPr>
        </p:nvSpPr>
        <p:spPr>
          <a:xfrm>
            <a:off x="4049486" y="3709484"/>
            <a:ext cx="3172217" cy="2743201"/>
          </a:xfrm>
          <a:prstGeom prst="rect">
            <a:avLst/>
          </a:prstGeom>
          <a:noFill/>
          <a:ln>
            <a:noFill/>
          </a:ln>
        </p:spPr>
      </p:sp>
      <p:sp>
        <p:nvSpPr>
          <p:cNvPr id="1049" name="Google Shape;1049;p53"/>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4">
  <p:cSld name="Title Slide 4">
    <p:spTree>
      <p:nvGrpSpPr>
        <p:cNvPr id="1" name="Shape 1050"/>
        <p:cNvGrpSpPr/>
        <p:nvPr/>
      </p:nvGrpSpPr>
      <p:grpSpPr>
        <a:xfrm>
          <a:off x="0" y="0"/>
          <a:ext cx="0" cy="0"/>
          <a:chOff x="0" y="0"/>
          <a:chExt cx="0" cy="0"/>
        </a:xfrm>
      </p:grpSpPr>
      <p:sp>
        <p:nvSpPr>
          <p:cNvPr id="1051" name="Google Shape;1051;p54"/>
          <p:cNvSpPr>
            <a:spLocks noGrp="1"/>
          </p:cNvSpPr>
          <p:nvPr>
            <p:ph type="pic" idx="2"/>
          </p:nvPr>
        </p:nvSpPr>
        <p:spPr>
          <a:xfrm>
            <a:off x="2895600" y="314325"/>
            <a:ext cx="4572000" cy="9429750"/>
          </a:xfrm>
          <a:prstGeom prst="rect">
            <a:avLst/>
          </a:prstGeom>
          <a:noFill/>
          <a:ln>
            <a:noFill/>
          </a:ln>
        </p:spPr>
      </p:sp>
      <p:sp>
        <p:nvSpPr>
          <p:cNvPr id="1052" name="Google Shape;1052;p54"/>
          <p:cNvSpPr txBox="1">
            <a:spLocks noGrp="1"/>
          </p:cNvSpPr>
          <p:nvPr>
            <p:ph type="title"/>
          </p:nvPr>
        </p:nvSpPr>
        <p:spPr>
          <a:xfrm>
            <a:off x="1219200" y="6099047"/>
            <a:ext cx="3886200" cy="2304289"/>
          </a:xfrm>
          <a:prstGeom prst="rect">
            <a:avLst/>
          </a:prstGeom>
          <a:solidFill>
            <a:schemeClr val="accent4">
              <a:alpha val="76078"/>
            </a:schemeClr>
          </a:solidFill>
          <a:ln>
            <a:noFill/>
          </a:ln>
        </p:spPr>
        <p:txBody>
          <a:bodyPr spcFirstLastPara="1" wrap="square" lIns="91400" tIns="91400" rIns="91400" bIns="91400" anchor="ctr" anchorCtr="0">
            <a:normAutofit/>
          </a:bodyPr>
          <a:lstStyle>
            <a:lvl1pPr lvl="0" algn="l">
              <a:lnSpc>
                <a:spcPct val="100000"/>
              </a:lnSpc>
              <a:spcBef>
                <a:spcPts val="0"/>
              </a:spcBef>
              <a:spcAft>
                <a:spcPts val="0"/>
              </a:spcAft>
              <a:buClr>
                <a:srgbClr val="000000"/>
              </a:buClr>
              <a:buSzPts val="4000"/>
              <a:buFont typeface="Poppins SemiBold"/>
              <a:buNone/>
              <a:defRPr sz="40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053" name="Google Shape;1053;p54"/>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Slide 5">
  <p:cSld name="Title Slide 5">
    <p:spTree>
      <p:nvGrpSpPr>
        <p:cNvPr id="1" name="Shape 1054"/>
        <p:cNvGrpSpPr/>
        <p:nvPr/>
      </p:nvGrpSpPr>
      <p:grpSpPr>
        <a:xfrm>
          <a:off x="0" y="0"/>
          <a:ext cx="0" cy="0"/>
          <a:chOff x="0" y="0"/>
          <a:chExt cx="0" cy="0"/>
        </a:xfrm>
      </p:grpSpPr>
      <p:sp>
        <p:nvSpPr>
          <p:cNvPr id="1055" name="Google Shape;1055;p55"/>
          <p:cNvSpPr/>
          <p:nvPr/>
        </p:nvSpPr>
        <p:spPr>
          <a:xfrm>
            <a:off x="304800" y="314325"/>
            <a:ext cx="7162800" cy="9429750"/>
          </a:xfrm>
          <a:prstGeom prst="rect">
            <a:avLst/>
          </a:prstGeom>
          <a:solidFill>
            <a:schemeClr val="accent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056" name="Google Shape;1056;p55"/>
          <p:cNvSpPr>
            <a:spLocks noGrp="1"/>
          </p:cNvSpPr>
          <p:nvPr>
            <p:ph type="pic" idx="2"/>
          </p:nvPr>
        </p:nvSpPr>
        <p:spPr>
          <a:xfrm>
            <a:off x="2895600" y="314325"/>
            <a:ext cx="4572000" cy="9429750"/>
          </a:xfrm>
          <a:prstGeom prst="rect">
            <a:avLst/>
          </a:prstGeom>
          <a:noFill/>
          <a:ln>
            <a:noFill/>
          </a:ln>
        </p:spPr>
      </p:sp>
      <p:sp>
        <p:nvSpPr>
          <p:cNvPr id="1057" name="Google Shape;1057;p55"/>
          <p:cNvSpPr txBox="1">
            <a:spLocks noGrp="1"/>
          </p:cNvSpPr>
          <p:nvPr>
            <p:ph type="title"/>
          </p:nvPr>
        </p:nvSpPr>
        <p:spPr>
          <a:xfrm>
            <a:off x="1219200" y="6099047"/>
            <a:ext cx="3886200" cy="2304289"/>
          </a:xfrm>
          <a:prstGeom prst="rect">
            <a:avLst/>
          </a:prstGeom>
          <a:solidFill>
            <a:schemeClr val="accent4">
              <a:alpha val="76078"/>
            </a:schemeClr>
          </a:solidFill>
          <a:ln>
            <a:noFill/>
          </a:ln>
        </p:spPr>
        <p:txBody>
          <a:bodyPr spcFirstLastPara="1" wrap="square" lIns="91400" tIns="91400" rIns="91400" bIns="91400" anchor="ctr" anchorCtr="0">
            <a:normAutofit/>
          </a:bodyPr>
          <a:lstStyle>
            <a:lvl1pPr lvl="0" algn="l">
              <a:lnSpc>
                <a:spcPct val="100000"/>
              </a:lnSpc>
              <a:spcBef>
                <a:spcPts val="0"/>
              </a:spcBef>
              <a:spcAft>
                <a:spcPts val="0"/>
              </a:spcAft>
              <a:buClr>
                <a:srgbClr val="000000"/>
              </a:buClr>
              <a:buSzPts val="4000"/>
              <a:buFont typeface="Poppins SemiBold"/>
              <a:buNone/>
              <a:defRPr sz="40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058" name="Google Shape;1058;p55"/>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Slide 2">
  <p:cSld name="Title Slide 2">
    <p:spTree>
      <p:nvGrpSpPr>
        <p:cNvPr id="1" name="Shape 1059"/>
        <p:cNvGrpSpPr/>
        <p:nvPr/>
      </p:nvGrpSpPr>
      <p:grpSpPr>
        <a:xfrm>
          <a:off x="0" y="0"/>
          <a:ext cx="0" cy="0"/>
          <a:chOff x="0" y="0"/>
          <a:chExt cx="0" cy="0"/>
        </a:xfrm>
      </p:grpSpPr>
      <p:sp>
        <p:nvSpPr>
          <p:cNvPr id="1060" name="Google Shape;1060;p56"/>
          <p:cNvSpPr>
            <a:spLocks noGrp="1"/>
          </p:cNvSpPr>
          <p:nvPr>
            <p:ph type="pic" idx="2"/>
          </p:nvPr>
        </p:nvSpPr>
        <p:spPr>
          <a:xfrm>
            <a:off x="0" y="0"/>
            <a:ext cx="2597150" cy="2514600"/>
          </a:xfrm>
          <a:prstGeom prst="rect">
            <a:avLst/>
          </a:prstGeom>
          <a:noFill/>
          <a:ln>
            <a:noFill/>
          </a:ln>
          <a:effectLst>
            <a:outerShdw blurRad="101600" rotWithShape="0">
              <a:srgbClr val="000000">
                <a:alpha val="40000"/>
              </a:srgbClr>
            </a:outerShdw>
          </a:effectLst>
        </p:spPr>
      </p:sp>
      <p:sp>
        <p:nvSpPr>
          <p:cNvPr id="1061" name="Google Shape;1061;p56"/>
          <p:cNvSpPr>
            <a:spLocks noGrp="1"/>
          </p:cNvSpPr>
          <p:nvPr>
            <p:ph type="pic" idx="3"/>
          </p:nvPr>
        </p:nvSpPr>
        <p:spPr>
          <a:xfrm>
            <a:off x="2597150" y="0"/>
            <a:ext cx="2597150" cy="2514600"/>
          </a:xfrm>
          <a:prstGeom prst="rect">
            <a:avLst/>
          </a:prstGeom>
          <a:noFill/>
          <a:ln>
            <a:noFill/>
          </a:ln>
          <a:effectLst>
            <a:outerShdw blurRad="101600" rotWithShape="0">
              <a:srgbClr val="000000">
                <a:alpha val="40000"/>
              </a:srgbClr>
            </a:outerShdw>
          </a:effectLst>
        </p:spPr>
      </p:sp>
      <p:sp>
        <p:nvSpPr>
          <p:cNvPr id="1062" name="Google Shape;1062;p56"/>
          <p:cNvSpPr>
            <a:spLocks noGrp="1"/>
          </p:cNvSpPr>
          <p:nvPr>
            <p:ph type="pic" idx="4"/>
          </p:nvPr>
        </p:nvSpPr>
        <p:spPr>
          <a:xfrm>
            <a:off x="5194300" y="0"/>
            <a:ext cx="2578100" cy="2514600"/>
          </a:xfrm>
          <a:prstGeom prst="rect">
            <a:avLst/>
          </a:prstGeom>
          <a:noFill/>
          <a:ln>
            <a:noFill/>
          </a:ln>
          <a:effectLst>
            <a:outerShdw blurRad="101600" rotWithShape="0">
              <a:srgbClr val="000000">
                <a:alpha val="40000"/>
              </a:srgbClr>
            </a:outerShdw>
          </a:effectLst>
        </p:spPr>
      </p:sp>
      <p:sp>
        <p:nvSpPr>
          <p:cNvPr id="1063" name="Google Shape;1063;p56"/>
          <p:cNvSpPr>
            <a:spLocks noGrp="1"/>
          </p:cNvSpPr>
          <p:nvPr>
            <p:ph type="pic" idx="5"/>
          </p:nvPr>
        </p:nvSpPr>
        <p:spPr>
          <a:xfrm>
            <a:off x="0" y="2514600"/>
            <a:ext cx="2597150" cy="2514600"/>
          </a:xfrm>
          <a:prstGeom prst="rect">
            <a:avLst/>
          </a:prstGeom>
          <a:noFill/>
          <a:ln>
            <a:noFill/>
          </a:ln>
          <a:effectLst>
            <a:outerShdw blurRad="101600" rotWithShape="0">
              <a:srgbClr val="000000">
                <a:alpha val="40000"/>
              </a:srgbClr>
            </a:outerShdw>
          </a:effectLst>
        </p:spPr>
      </p:sp>
      <p:sp>
        <p:nvSpPr>
          <p:cNvPr id="1064" name="Google Shape;1064;p56"/>
          <p:cNvSpPr>
            <a:spLocks noGrp="1"/>
          </p:cNvSpPr>
          <p:nvPr>
            <p:ph type="pic" idx="6"/>
          </p:nvPr>
        </p:nvSpPr>
        <p:spPr>
          <a:xfrm>
            <a:off x="2597150" y="2514600"/>
            <a:ext cx="2597150" cy="2514600"/>
          </a:xfrm>
          <a:prstGeom prst="rect">
            <a:avLst/>
          </a:prstGeom>
          <a:noFill/>
          <a:ln>
            <a:noFill/>
          </a:ln>
          <a:effectLst>
            <a:outerShdw blurRad="101600" rotWithShape="0">
              <a:srgbClr val="000000">
                <a:alpha val="40000"/>
              </a:srgbClr>
            </a:outerShdw>
          </a:effectLst>
        </p:spPr>
      </p:sp>
      <p:sp>
        <p:nvSpPr>
          <p:cNvPr id="1065" name="Google Shape;1065;p56"/>
          <p:cNvSpPr>
            <a:spLocks noGrp="1"/>
          </p:cNvSpPr>
          <p:nvPr>
            <p:ph type="pic" idx="7"/>
          </p:nvPr>
        </p:nvSpPr>
        <p:spPr>
          <a:xfrm>
            <a:off x="5194300" y="2514600"/>
            <a:ext cx="2578100" cy="2514600"/>
          </a:xfrm>
          <a:prstGeom prst="rect">
            <a:avLst/>
          </a:prstGeom>
          <a:noFill/>
          <a:ln>
            <a:noFill/>
          </a:ln>
          <a:effectLst>
            <a:outerShdw blurRad="101600" rotWithShape="0">
              <a:srgbClr val="000000">
                <a:alpha val="40000"/>
              </a:srgbClr>
            </a:outerShdw>
          </a:effectLst>
        </p:spPr>
      </p:sp>
      <p:sp>
        <p:nvSpPr>
          <p:cNvPr id="1066" name="Google Shape;1066;p56"/>
          <p:cNvSpPr>
            <a:spLocks noGrp="1"/>
          </p:cNvSpPr>
          <p:nvPr>
            <p:ph type="pic" idx="8"/>
          </p:nvPr>
        </p:nvSpPr>
        <p:spPr>
          <a:xfrm>
            <a:off x="0" y="5029200"/>
            <a:ext cx="2597150" cy="2525486"/>
          </a:xfrm>
          <a:prstGeom prst="rect">
            <a:avLst/>
          </a:prstGeom>
          <a:noFill/>
          <a:ln>
            <a:noFill/>
          </a:ln>
          <a:effectLst>
            <a:outerShdw blurRad="101600" rotWithShape="0">
              <a:srgbClr val="000000">
                <a:alpha val="40000"/>
              </a:srgbClr>
            </a:outerShdw>
          </a:effectLst>
        </p:spPr>
      </p:sp>
      <p:sp>
        <p:nvSpPr>
          <p:cNvPr id="1067" name="Google Shape;1067;p56"/>
          <p:cNvSpPr>
            <a:spLocks noGrp="1"/>
          </p:cNvSpPr>
          <p:nvPr>
            <p:ph type="pic" idx="9"/>
          </p:nvPr>
        </p:nvSpPr>
        <p:spPr>
          <a:xfrm>
            <a:off x="2597150" y="5029200"/>
            <a:ext cx="2597150" cy="2525486"/>
          </a:xfrm>
          <a:prstGeom prst="rect">
            <a:avLst/>
          </a:prstGeom>
          <a:noFill/>
          <a:ln>
            <a:noFill/>
          </a:ln>
          <a:effectLst>
            <a:outerShdw blurRad="101600" rotWithShape="0">
              <a:srgbClr val="000000">
                <a:alpha val="40000"/>
              </a:srgbClr>
            </a:outerShdw>
          </a:effectLst>
        </p:spPr>
      </p:sp>
      <p:sp>
        <p:nvSpPr>
          <p:cNvPr id="1068" name="Google Shape;1068;p56"/>
          <p:cNvSpPr>
            <a:spLocks noGrp="1"/>
          </p:cNvSpPr>
          <p:nvPr>
            <p:ph type="pic" idx="13"/>
          </p:nvPr>
        </p:nvSpPr>
        <p:spPr>
          <a:xfrm>
            <a:off x="5194300" y="5029200"/>
            <a:ext cx="2578100" cy="2525486"/>
          </a:xfrm>
          <a:prstGeom prst="rect">
            <a:avLst/>
          </a:prstGeom>
          <a:noFill/>
          <a:ln>
            <a:noFill/>
          </a:ln>
          <a:effectLst>
            <a:outerShdw blurRad="101600" rotWithShape="0">
              <a:srgbClr val="000000">
                <a:alpha val="40000"/>
              </a:srgbClr>
            </a:outerShdw>
          </a:effectLst>
        </p:spPr>
      </p:sp>
      <p:sp>
        <p:nvSpPr>
          <p:cNvPr id="1069" name="Google Shape;1069;p56"/>
          <p:cNvSpPr>
            <a:spLocks noGrp="1"/>
          </p:cNvSpPr>
          <p:nvPr>
            <p:ph type="pic" idx="14"/>
          </p:nvPr>
        </p:nvSpPr>
        <p:spPr>
          <a:xfrm>
            <a:off x="0" y="7554686"/>
            <a:ext cx="2597150" cy="2514601"/>
          </a:xfrm>
          <a:prstGeom prst="rect">
            <a:avLst/>
          </a:prstGeom>
          <a:noFill/>
          <a:ln>
            <a:noFill/>
          </a:ln>
          <a:effectLst>
            <a:outerShdw blurRad="101600" rotWithShape="0">
              <a:srgbClr val="000000">
                <a:alpha val="40000"/>
              </a:srgbClr>
            </a:outerShdw>
          </a:effectLst>
        </p:spPr>
      </p:sp>
      <p:sp>
        <p:nvSpPr>
          <p:cNvPr id="1070" name="Google Shape;1070;p56"/>
          <p:cNvSpPr>
            <a:spLocks noGrp="1"/>
          </p:cNvSpPr>
          <p:nvPr>
            <p:ph type="pic" idx="15"/>
          </p:nvPr>
        </p:nvSpPr>
        <p:spPr>
          <a:xfrm>
            <a:off x="2597150" y="7554686"/>
            <a:ext cx="2597150" cy="2514601"/>
          </a:xfrm>
          <a:prstGeom prst="rect">
            <a:avLst/>
          </a:prstGeom>
          <a:noFill/>
          <a:ln>
            <a:noFill/>
          </a:ln>
          <a:effectLst>
            <a:outerShdw blurRad="101600" rotWithShape="0">
              <a:srgbClr val="000000">
                <a:alpha val="40000"/>
              </a:srgbClr>
            </a:outerShdw>
          </a:effectLst>
        </p:spPr>
      </p:sp>
      <p:sp>
        <p:nvSpPr>
          <p:cNvPr id="1071" name="Google Shape;1071;p56"/>
          <p:cNvSpPr>
            <a:spLocks noGrp="1"/>
          </p:cNvSpPr>
          <p:nvPr>
            <p:ph type="pic" idx="16"/>
          </p:nvPr>
        </p:nvSpPr>
        <p:spPr>
          <a:xfrm>
            <a:off x="5194300" y="7554686"/>
            <a:ext cx="2578100" cy="2514601"/>
          </a:xfrm>
          <a:prstGeom prst="rect">
            <a:avLst/>
          </a:prstGeom>
          <a:noFill/>
          <a:ln>
            <a:noFill/>
          </a:ln>
          <a:effectLst>
            <a:outerShdw blurRad="101600" rotWithShape="0">
              <a:srgbClr val="000000">
                <a:alpha val="40000"/>
              </a:srgbClr>
            </a:outerShdw>
          </a:effectLst>
        </p:spPr>
      </p:sp>
      <p:sp>
        <p:nvSpPr>
          <p:cNvPr id="1072" name="Google Shape;1072;p56"/>
          <p:cNvSpPr txBox="1">
            <a:spLocks noGrp="1"/>
          </p:cNvSpPr>
          <p:nvPr>
            <p:ph type="title"/>
          </p:nvPr>
        </p:nvSpPr>
        <p:spPr>
          <a:xfrm>
            <a:off x="6529" y="4329762"/>
            <a:ext cx="6016754" cy="1754327"/>
          </a:xfrm>
          <a:prstGeom prst="rect">
            <a:avLst/>
          </a:prstGeom>
          <a:solidFill>
            <a:srgbClr val="363565">
              <a:alpha val="80000"/>
            </a:srgbClr>
          </a:solidFill>
          <a:ln>
            <a:noFill/>
          </a:ln>
        </p:spPr>
        <p:txBody>
          <a:bodyPr spcFirstLastPara="1" wrap="square" lIns="0" tIns="0" rIns="0" bIns="0" anchor="ctr" anchorCtr="0">
            <a:normAutofit/>
          </a:bodyPr>
          <a:lstStyle>
            <a:lvl1pPr lvl="0" algn="l">
              <a:lnSpc>
                <a:spcPct val="100000"/>
              </a:lnSpc>
              <a:spcBef>
                <a:spcPts val="0"/>
              </a:spcBef>
              <a:spcAft>
                <a:spcPts val="0"/>
              </a:spcAft>
              <a:buClr>
                <a:srgbClr val="FFFFFF"/>
              </a:buClr>
              <a:buSzPts val="4800"/>
              <a:buFont typeface="Poppins SemiBold"/>
              <a:buNone/>
              <a:defRPr sz="4800">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073" name="Google Shape;1073;p56"/>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8"/>
        <p:cNvGrpSpPr/>
        <p:nvPr/>
      </p:nvGrpSpPr>
      <p:grpSpPr>
        <a:xfrm>
          <a:off x="0" y="0"/>
          <a:ext cx="0" cy="0"/>
          <a:chOff x="0" y="0"/>
          <a:chExt cx="0" cy="0"/>
        </a:xfrm>
      </p:grpSpPr>
      <p:sp>
        <p:nvSpPr>
          <p:cNvPr id="19" name="Google Shape;19;p30"/>
          <p:cNvSpPr>
            <a:spLocks noGrp="1"/>
          </p:cNvSpPr>
          <p:nvPr>
            <p:ph type="pic" idx="2"/>
          </p:nvPr>
        </p:nvSpPr>
        <p:spPr>
          <a:xfrm>
            <a:off x="248194" y="235130"/>
            <a:ext cx="7276012" cy="9588140"/>
          </a:xfrm>
          <a:prstGeom prst="rect">
            <a:avLst/>
          </a:prstGeom>
          <a:noFill/>
          <a:ln>
            <a:noFill/>
          </a:ln>
        </p:spPr>
      </p:sp>
      <p:sp>
        <p:nvSpPr>
          <p:cNvPr id="20" name="Google Shape;20;p30"/>
          <p:cNvSpPr txBox="1">
            <a:spLocks noGrp="1"/>
          </p:cNvSpPr>
          <p:nvPr>
            <p:ph type="title"/>
          </p:nvPr>
        </p:nvSpPr>
        <p:spPr>
          <a:xfrm>
            <a:off x="3048000" y="6666697"/>
            <a:ext cx="4476206" cy="2289859"/>
          </a:xfrm>
          <a:prstGeom prst="rect">
            <a:avLst/>
          </a:prstGeom>
          <a:solidFill>
            <a:srgbClr val="363565">
              <a:alpha val="80000"/>
            </a:srgbClr>
          </a:solidFill>
          <a:ln>
            <a:noFill/>
          </a:ln>
        </p:spPr>
        <p:txBody>
          <a:bodyPr spcFirstLastPara="1" wrap="square" lIns="0" tIns="0" rIns="0" bIns="0" anchor="ctr" anchorCtr="0">
            <a:normAutofit/>
          </a:bodyPr>
          <a:lstStyle>
            <a:lvl1pPr lvl="0" algn="l">
              <a:lnSpc>
                <a:spcPct val="100000"/>
              </a:lnSpc>
              <a:spcBef>
                <a:spcPts val="0"/>
              </a:spcBef>
              <a:spcAft>
                <a:spcPts val="0"/>
              </a:spcAft>
              <a:buClr>
                <a:srgbClr val="FFFFFF"/>
              </a:buClr>
              <a:buSzPts val="4800"/>
              <a:buFont typeface="Poppins SemiBold"/>
              <a:buNone/>
              <a:defRPr sz="4800">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21" name="Google Shape;21;p30"/>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Slide 3">
  <p:cSld name="Title Slide 3">
    <p:spTree>
      <p:nvGrpSpPr>
        <p:cNvPr id="1" name="Shape 1074"/>
        <p:cNvGrpSpPr/>
        <p:nvPr/>
      </p:nvGrpSpPr>
      <p:grpSpPr>
        <a:xfrm>
          <a:off x="0" y="0"/>
          <a:ext cx="0" cy="0"/>
          <a:chOff x="0" y="0"/>
          <a:chExt cx="0" cy="0"/>
        </a:xfrm>
      </p:grpSpPr>
      <p:sp>
        <p:nvSpPr>
          <p:cNvPr id="1075" name="Google Shape;1075;p57"/>
          <p:cNvSpPr>
            <a:spLocks noGrp="1"/>
          </p:cNvSpPr>
          <p:nvPr>
            <p:ph type="pic" idx="2"/>
          </p:nvPr>
        </p:nvSpPr>
        <p:spPr>
          <a:xfrm>
            <a:off x="0" y="0"/>
            <a:ext cx="5194300" cy="5029200"/>
          </a:xfrm>
          <a:prstGeom prst="rect">
            <a:avLst/>
          </a:prstGeom>
          <a:noFill/>
          <a:ln>
            <a:noFill/>
          </a:ln>
          <a:effectLst>
            <a:outerShdw blurRad="101600" rotWithShape="0">
              <a:srgbClr val="000000">
                <a:alpha val="40000"/>
              </a:srgbClr>
            </a:outerShdw>
          </a:effectLst>
        </p:spPr>
      </p:sp>
      <p:sp>
        <p:nvSpPr>
          <p:cNvPr id="1076" name="Google Shape;1076;p57"/>
          <p:cNvSpPr>
            <a:spLocks noGrp="1"/>
          </p:cNvSpPr>
          <p:nvPr>
            <p:ph type="pic" idx="3"/>
          </p:nvPr>
        </p:nvSpPr>
        <p:spPr>
          <a:xfrm>
            <a:off x="5194300" y="0"/>
            <a:ext cx="2578100" cy="2514600"/>
          </a:xfrm>
          <a:prstGeom prst="rect">
            <a:avLst/>
          </a:prstGeom>
          <a:noFill/>
          <a:ln>
            <a:noFill/>
          </a:ln>
          <a:effectLst>
            <a:outerShdw blurRad="101600" rotWithShape="0">
              <a:srgbClr val="000000">
                <a:alpha val="40000"/>
              </a:srgbClr>
            </a:outerShdw>
          </a:effectLst>
        </p:spPr>
      </p:sp>
      <p:sp>
        <p:nvSpPr>
          <p:cNvPr id="1077" name="Google Shape;1077;p57"/>
          <p:cNvSpPr>
            <a:spLocks noGrp="1"/>
          </p:cNvSpPr>
          <p:nvPr>
            <p:ph type="pic" idx="4"/>
          </p:nvPr>
        </p:nvSpPr>
        <p:spPr>
          <a:xfrm>
            <a:off x="5194300" y="2514600"/>
            <a:ext cx="2578100" cy="2514600"/>
          </a:xfrm>
          <a:prstGeom prst="rect">
            <a:avLst/>
          </a:prstGeom>
          <a:noFill/>
          <a:ln>
            <a:noFill/>
          </a:ln>
          <a:effectLst>
            <a:outerShdw blurRad="101600" rotWithShape="0">
              <a:srgbClr val="000000">
                <a:alpha val="40000"/>
              </a:srgbClr>
            </a:outerShdw>
          </a:effectLst>
        </p:spPr>
      </p:sp>
      <p:sp>
        <p:nvSpPr>
          <p:cNvPr id="1078" name="Google Shape;1078;p57"/>
          <p:cNvSpPr>
            <a:spLocks noGrp="1"/>
          </p:cNvSpPr>
          <p:nvPr>
            <p:ph type="pic" idx="5"/>
          </p:nvPr>
        </p:nvSpPr>
        <p:spPr>
          <a:xfrm>
            <a:off x="0" y="5029200"/>
            <a:ext cx="2597150" cy="2525486"/>
          </a:xfrm>
          <a:prstGeom prst="rect">
            <a:avLst/>
          </a:prstGeom>
          <a:noFill/>
          <a:ln>
            <a:noFill/>
          </a:ln>
          <a:effectLst>
            <a:outerShdw blurRad="101600" rotWithShape="0">
              <a:srgbClr val="000000">
                <a:alpha val="40000"/>
              </a:srgbClr>
            </a:outerShdw>
          </a:effectLst>
        </p:spPr>
      </p:sp>
      <p:sp>
        <p:nvSpPr>
          <p:cNvPr id="1079" name="Google Shape;1079;p57"/>
          <p:cNvSpPr>
            <a:spLocks noGrp="1"/>
          </p:cNvSpPr>
          <p:nvPr>
            <p:ph type="pic" idx="6"/>
          </p:nvPr>
        </p:nvSpPr>
        <p:spPr>
          <a:xfrm>
            <a:off x="5194300" y="5029200"/>
            <a:ext cx="2578100" cy="5029200"/>
          </a:xfrm>
          <a:prstGeom prst="rect">
            <a:avLst/>
          </a:prstGeom>
          <a:noFill/>
          <a:ln>
            <a:noFill/>
          </a:ln>
          <a:effectLst>
            <a:outerShdw blurRad="101600" rotWithShape="0">
              <a:srgbClr val="000000">
                <a:alpha val="40000"/>
              </a:srgbClr>
            </a:outerShdw>
          </a:effectLst>
        </p:spPr>
      </p:sp>
      <p:sp>
        <p:nvSpPr>
          <p:cNvPr id="1080" name="Google Shape;1080;p57"/>
          <p:cNvSpPr>
            <a:spLocks noGrp="1"/>
          </p:cNvSpPr>
          <p:nvPr>
            <p:ph type="pic" idx="7"/>
          </p:nvPr>
        </p:nvSpPr>
        <p:spPr>
          <a:xfrm>
            <a:off x="0" y="7554686"/>
            <a:ext cx="5194300" cy="2514601"/>
          </a:xfrm>
          <a:prstGeom prst="rect">
            <a:avLst/>
          </a:prstGeom>
          <a:noFill/>
          <a:ln>
            <a:noFill/>
          </a:ln>
          <a:effectLst>
            <a:outerShdw blurRad="101600" rotWithShape="0">
              <a:srgbClr val="000000">
                <a:alpha val="40000"/>
              </a:srgbClr>
            </a:outerShdw>
          </a:effectLst>
        </p:spPr>
      </p:sp>
      <p:sp>
        <p:nvSpPr>
          <p:cNvPr id="1081" name="Google Shape;1081;p57"/>
          <p:cNvSpPr>
            <a:spLocks noGrp="1"/>
          </p:cNvSpPr>
          <p:nvPr>
            <p:ph type="pic" idx="8"/>
          </p:nvPr>
        </p:nvSpPr>
        <p:spPr>
          <a:xfrm>
            <a:off x="2597150" y="5029200"/>
            <a:ext cx="2597150" cy="2525486"/>
          </a:xfrm>
          <a:prstGeom prst="rect">
            <a:avLst/>
          </a:prstGeom>
          <a:noFill/>
          <a:ln>
            <a:noFill/>
          </a:ln>
          <a:effectLst>
            <a:outerShdw blurRad="101600" rotWithShape="0">
              <a:srgbClr val="000000">
                <a:alpha val="40000"/>
              </a:srgbClr>
            </a:outerShdw>
          </a:effectLst>
        </p:spPr>
      </p:sp>
      <p:sp>
        <p:nvSpPr>
          <p:cNvPr id="1082" name="Google Shape;1082;p57"/>
          <p:cNvSpPr txBox="1">
            <a:spLocks noGrp="1"/>
          </p:cNvSpPr>
          <p:nvPr>
            <p:ph type="title"/>
          </p:nvPr>
        </p:nvSpPr>
        <p:spPr>
          <a:xfrm>
            <a:off x="6529" y="4329762"/>
            <a:ext cx="6016754" cy="1754327"/>
          </a:xfrm>
          <a:prstGeom prst="rect">
            <a:avLst/>
          </a:prstGeom>
          <a:solidFill>
            <a:srgbClr val="363565">
              <a:alpha val="80000"/>
            </a:srgbClr>
          </a:solidFill>
          <a:ln>
            <a:noFill/>
          </a:ln>
        </p:spPr>
        <p:txBody>
          <a:bodyPr spcFirstLastPara="1" wrap="square" lIns="0" tIns="0" rIns="0" bIns="0" anchor="ctr" anchorCtr="0">
            <a:normAutofit/>
          </a:bodyPr>
          <a:lstStyle>
            <a:lvl1pPr lvl="0" algn="l">
              <a:lnSpc>
                <a:spcPct val="100000"/>
              </a:lnSpc>
              <a:spcBef>
                <a:spcPts val="0"/>
              </a:spcBef>
              <a:spcAft>
                <a:spcPts val="0"/>
              </a:spcAft>
              <a:buClr>
                <a:srgbClr val="FFFFFF"/>
              </a:buClr>
              <a:buSzPts val="4800"/>
              <a:buFont typeface="Poppins SemiBold"/>
              <a:buNone/>
              <a:defRPr sz="4800">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083" name="Google Shape;1083;p57"/>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_Title, Picture Right, Text Left">
  <p:cSld name="2_Title, Picture Right, Text Left">
    <p:spTree>
      <p:nvGrpSpPr>
        <p:cNvPr id="1" name="Shape 1084"/>
        <p:cNvGrpSpPr/>
        <p:nvPr/>
      </p:nvGrpSpPr>
      <p:grpSpPr>
        <a:xfrm>
          <a:off x="0" y="0"/>
          <a:ext cx="0" cy="0"/>
          <a:chOff x="0" y="0"/>
          <a:chExt cx="0" cy="0"/>
        </a:xfrm>
      </p:grpSpPr>
      <p:sp>
        <p:nvSpPr>
          <p:cNvPr id="1085" name="Google Shape;1085;p58"/>
          <p:cNvSpPr>
            <a:spLocks noGrp="1"/>
          </p:cNvSpPr>
          <p:nvPr>
            <p:ph type="pic" idx="2"/>
          </p:nvPr>
        </p:nvSpPr>
        <p:spPr>
          <a:xfrm>
            <a:off x="537083" y="2786755"/>
            <a:ext cx="1877210" cy="1874521"/>
          </a:xfrm>
          <a:prstGeom prst="rect">
            <a:avLst/>
          </a:prstGeom>
          <a:noFill/>
          <a:ln>
            <a:noFill/>
          </a:ln>
        </p:spPr>
      </p:sp>
      <p:sp>
        <p:nvSpPr>
          <p:cNvPr id="1086" name="Google Shape;1086;p58"/>
          <p:cNvSpPr txBox="1">
            <a:spLocks noGrp="1"/>
          </p:cNvSpPr>
          <p:nvPr>
            <p:ph type="body" idx="1"/>
          </p:nvPr>
        </p:nvSpPr>
        <p:spPr>
          <a:xfrm>
            <a:off x="2947596" y="3523210"/>
            <a:ext cx="1877209" cy="401609"/>
          </a:xfrm>
          <a:prstGeom prst="rect">
            <a:avLst/>
          </a:prstGeom>
          <a:no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1800"/>
              <a:buNone/>
              <a:defRPr/>
            </a:lvl1pPr>
            <a:lvl2pPr marL="914400" lvl="1" indent="-228600" algn="l">
              <a:lnSpc>
                <a:spcPct val="90000"/>
              </a:lnSpc>
              <a:spcBef>
                <a:spcPts val="800"/>
              </a:spcBef>
              <a:spcAft>
                <a:spcPts val="0"/>
              </a:spcAft>
              <a:buClr>
                <a:srgbClr val="000000"/>
              </a:buClr>
              <a:buSzPts val="1800"/>
              <a:buNone/>
              <a:defRPr/>
            </a:lvl2pPr>
            <a:lvl3pPr marL="1371600" lvl="2" indent="-228600" algn="l">
              <a:lnSpc>
                <a:spcPct val="90000"/>
              </a:lnSpc>
              <a:spcBef>
                <a:spcPts val="800"/>
              </a:spcBef>
              <a:spcAft>
                <a:spcPts val="0"/>
              </a:spcAft>
              <a:buClr>
                <a:srgbClr val="000000"/>
              </a:buClr>
              <a:buSzPts val="1800"/>
              <a:buNone/>
              <a:defRPr/>
            </a:lvl3pPr>
            <a:lvl4pPr marL="1828800" lvl="3" indent="-228600" algn="l">
              <a:lnSpc>
                <a:spcPct val="90000"/>
              </a:lnSpc>
              <a:spcBef>
                <a:spcPts val="800"/>
              </a:spcBef>
              <a:spcAft>
                <a:spcPts val="0"/>
              </a:spcAft>
              <a:buClr>
                <a:srgbClr val="000000"/>
              </a:buClr>
              <a:buSzPts val="1800"/>
              <a:buNone/>
              <a:defRPr/>
            </a:lvl4pPr>
            <a:lvl5pPr marL="2286000" lvl="4" indent="-228600" algn="l">
              <a:lnSpc>
                <a:spcPct val="90000"/>
              </a:lnSpc>
              <a:spcBef>
                <a:spcPts val="8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87" name="Google Shape;1087;p58"/>
          <p:cNvSpPr txBox="1">
            <a:spLocks noGrp="1"/>
          </p:cNvSpPr>
          <p:nvPr>
            <p:ph type="body" idx="3"/>
          </p:nvPr>
        </p:nvSpPr>
        <p:spPr>
          <a:xfrm>
            <a:off x="537083" y="1775648"/>
            <a:ext cx="6698234" cy="706308"/>
          </a:xfrm>
          <a:prstGeom prst="rect">
            <a:avLst/>
          </a:prstGeom>
          <a:noFill/>
          <a:ln>
            <a:noFill/>
          </a:ln>
        </p:spPr>
        <p:txBody>
          <a:bodyPr spcFirstLastPara="1" wrap="square" lIns="45675" tIns="45675" rIns="45675" bIns="45675" anchor="b"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88" name="Google Shape;1088;p58"/>
          <p:cNvSpPr>
            <a:spLocks noGrp="1"/>
          </p:cNvSpPr>
          <p:nvPr>
            <p:ph type="pic" idx="4"/>
          </p:nvPr>
        </p:nvSpPr>
        <p:spPr>
          <a:xfrm>
            <a:off x="537083" y="7033990"/>
            <a:ext cx="1877210" cy="1874521"/>
          </a:xfrm>
          <a:prstGeom prst="rect">
            <a:avLst/>
          </a:prstGeom>
          <a:noFill/>
          <a:ln>
            <a:noFill/>
          </a:ln>
        </p:spPr>
      </p:sp>
      <p:sp>
        <p:nvSpPr>
          <p:cNvPr id="1089" name="Google Shape;1089;p58"/>
          <p:cNvSpPr>
            <a:spLocks noGrp="1"/>
          </p:cNvSpPr>
          <p:nvPr>
            <p:ph type="pic" idx="5"/>
          </p:nvPr>
        </p:nvSpPr>
        <p:spPr>
          <a:xfrm>
            <a:off x="537083" y="4910373"/>
            <a:ext cx="1877210" cy="1874521"/>
          </a:xfrm>
          <a:prstGeom prst="rect">
            <a:avLst/>
          </a:prstGeom>
          <a:noFill/>
          <a:ln>
            <a:noFill/>
          </a:ln>
        </p:spPr>
      </p:sp>
      <p:sp>
        <p:nvSpPr>
          <p:cNvPr id="1090" name="Google Shape;1090;p58"/>
          <p:cNvSpPr txBox="1">
            <a:spLocks noGrp="1"/>
          </p:cNvSpPr>
          <p:nvPr>
            <p:ph type="body" idx="6"/>
          </p:nvPr>
        </p:nvSpPr>
        <p:spPr>
          <a:xfrm>
            <a:off x="2947596" y="5646828"/>
            <a:ext cx="1877209" cy="401609"/>
          </a:xfrm>
          <a:prstGeom prst="rect">
            <a:avLst/>
          </a:prstGeom>
          <a:no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91" name="Google Shape;1091;p58"/>
          <p:cNvSpPr txBox="1">
            <a:spLocks noGrp="1"/>
          </p:cNvSpPr>
          <p:nvPr>
            <p:ph type="body" idx="7"/>
          </p:nvPr>
        </p:nvSpPr>
        <p:spPr>
          <a:xfrm>
            <a:off x="2947596" y="7770446"/>
            <a:ext cx="1877209" cy="401609"/>
          </a:xfrm>
          <a:prstGeom prst="rect">
            <a:avLst/>
          </a:prstGeom>
          <a:no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092" name="Google Shape;1092;p58"/>
          <p:cNvSpPr txBox="1">
            <a:spLocks noGrp="1"/>
          </p:cNvSpPr>
          <p:nvPr>
            <p:ph type="sldNum" idx="12"/>
          </p:nvPr>
        </p:nvSpPr>
        <p:spPr>
          <a:xfrm>
            <a:off x="3764967" y="9705807"/>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o Title, Picture Left, Text Right">
  <p:cSld name="No Title, Picture Left, Text Right">
    <p:spTree>
      <p:nvGrpSpPr>
        <p:cNvPr id="1" name="Shape 1093"/>
        <p:cNvGrpSpPr/>
        <p:nvPr/>
      </p:nvGrpSpPr>
      <p:grpSpPr>
        <a:xfrm>
          <a:off x="0" y="0"/>
          <a:ext cx="0" cy="0"/>
          <a:chOff x="0" y="0"/>
          <a:chExt cx="0" cy="0"/>
        </a:xfrm>
      </p:grpSpPr>
      <p:sp>
        <p:nvSpPr>
          <p:cNvPr id="1094" name="Google Shape;1094;p59"/>
          <p:cNvSpPr>
            <a:spLocks noGrp="1"/>
          </p:cNvSpPr>
          <p:nvPr>
            <p:ph type="pic" idx="2"/>
          </p:nvPr>
        </p:nvSpPr>
        <p:spPr>
          <a:xfrm>
            <a:off x="0" y="0"/>
            <a:ext cx="3886200" cy="10058400"/>
          </a:xfrm>
          <a:prstGeom prst="rect">
            <a:avLst/>
          </a:prstGeom>
          <a:noFill/>
          <a:ln>
            <a:noFill/>
          </a:ln>
        </p:spPr>
      </p:sp>
      <p:sp>
        <p:nvSpPr>
          <p:cNvPr id="1095" name="Google Shape;1095;p59"/>
          <p:cNvSpPr txBox="1">
            <a:spLocks noGrp="1"/>
          </p:cNvSpPr>
          <p:nvPr>
            <p:ph type="sldNum" idx="12"/>
          </p:nvPr>
        </p:nvSpPr>
        <p:spPr>
          <a:xfrm>
            <a:off x="7339518"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1096" name="Google Shape;1096;p59"/>
          <p:cNvSpPr txBox="1">
            <a:spLocks noGrp="1"/>
          </p:cNvSpPr>
          <p:nvPr>
            <p:ph type="body" idx="1"/>
          </p:nvPr>
        </p:nvSpPr>
        <p:spPr>
          <a:xfrm>
            <a:off x="4267200" y="4890699"/>
            <a:ext cx="2757487"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No Title, Picture Right, Text Left">
  <p:cSld name="No Title, Picture Right, Text Left">
    <p:spTree>
      <p:nvGrpSpPr>
        <p:cNvPr id="1" name="Shape 1097"/>
        <p:cNvGrpSpPr/>
        <p:nvPr/>
      </p:nvGrpSpPr>
      <p:grpSpPr>
        <a:xfrm>
          <a:off x="0" y="0"/>
          <a:ext cx="0" cy="0"/>
          <a:chOff x="0" y="0"/>
          <a:chExt cx="0" cy="0"/>
        </a:xfrm>
      </p:grpSpPr>
      <p:sp>
        <p:nvSpPr>
          <p:cNvPr id="1098" name="Google Shape;1098;p60"/>
          <p:cNvSpPr>
            <a:spLocks noGrp="1"/>
          </p:cNvSpPr>
          <p:nvPr>
            <p:ph type="pic" idx="2"/>
          </p:nvPr>
        </p:nvSpPr>
        <p:spPr>
          <a:xfrm>
            <a:off x="3886200" y="0"/>
            <a:ext cx="3886200" cy="10058400"/>
          </a:xfrm>
          <a:prstGeom prst="rect">
            <a:avLst/>
          </a:prstGeom>
          <a:noFill/>
          <a:ln>
            <a:noFill/>
          </a:ln>
        </p:spPr>
      </p:sp>
      <p:sp>
        <p:nvSpPr>
          <p:cNvPr id="1099" name="Google Shape;1099;p60"/>
          <p:cNvSpPr txBox="1">
            <a:spLocks noGrp="1"/>
          </p:cNvSpPr>
          <p:nvPr>
            <p:ph type="sldNum" idx="12"/>
          </p:nvPr>
        </p:nvSpPr>
        <p:spPr>
          <a:xfrm>
            <a:off x="309402"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1100" name="Google Shape;1100;p60"/>
          <p:cNvSpPr txBox="1">
            <a:spLocks noGrp="1"/>
          </p:cNvSpPr>
          <p:nvPr>
            <p:ph type="body" idx="1"/>
          </p:nvPr>
        </p:nvSpPr>
        <p:spPr>
          <a:xfrm>
            <a:off x="747712" y="48906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r">
              <a:lnSpc>
                <a:spcPct val="100000"/>
              </a:lnSpc>
              <a:spcBef>
                <a:spcPts val="800"/>
              </a:spcBef>
              <a:spcAft>
                <a:spcPts val="0"/>
              </a:spcAft>
              <a:buClr>
                <a:srgbClr val="000000"/>
              </a:buClr>
              <a:buSzPts val="1200"/>
              <a:buFont typeface="Inter"/>
              <a:buNone/>
              <a:defRPr sz="1200"/>
            </a:lvl1pPr>
            <a:lvl2pPr marL="914400" lvl="1" indent="-228600" algn="r">
              <a:lnSpc>
                <a:spcPct val="100000"/>
              </a:lnSpc>
              <a:spcBef>
                <a:spcPts val="800"/>
              </a:spcBef>
              <a:spcAft>
                <a:spcPts val="0"/>
              </a:spcAft>
              <a:buClr>
                <a:srgbClr val="000000"/>
              </a:buClr>
              <a:buSzPts val="1200"/>
              <a:buFont typeface="Inter"/>
              <a:buNone/>
              <a:defRPr sz="1200"/>
            </a:lvl2pPr>
            <a:lvl3pPr marL="1371600" lvl="2" indent="-228600" algn="r">
              <a:lnSpc>
                <a:spcPct val="100000"/>
              </a:lnSpc>
              <a:spcBef>
                <a:spcPts val="800"/>
              </a:spcBef>
              <a:spcAft>
                <a:spcPts val="0"/>
              </a:spcAft>
              <a:buClr>
                <a:srgbClr val="000000"/>
              </a:buClr>
              <a:buSzPts val="1200"/>
              <a:buFont typeface="Inter"/>
              <a:buNone/>
              <a:defRPr sz="1200"/>
            </a:lvl3pPr>
            <a:lvl4pPr marL="1828800" lvl="3" indent="-228600" algn="r">
              <a:lnSpc>
                <a:spcPct val="100000"/>
              </a:lnSpc>
              <a:spcBef>
                <a:spcPts val="800"/>
              </a:spcBef>
              <a:spcAft>
                <a:spcPts val="0"/>
              </a:spcAft>
              <a:buClr>
                <a:srgbClr val="000000"/>
              </a:buClr>
              <a:buSzPts val="1200"/>
              <a:buFont typeface="Inter"/>
              <a:buNone/>
              <a:defRPr sz="1200"/>
            </a:lvl4pPr>
            <a:lvl5pPr marL="2286000" lvl="4" indent="-228600" algn="r">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No Title, 2 Pictures Right, Text Left">
  <p:cSld name="No Title, 2 Pictures Right, Text Left">
    <p:spTree>
      <p:nvGrpSpPr>
        <p:cNvPr id="1" name="Shape 1101"/>
        <p:cNvGrpSpPr/>
        <p:nvPr/>
      </p:nvGrpSpPr>
      <p:grpSpPr>
        <a:xfrm>
          <a:off x="0" y="0"/>
          <a:ext cx="0" cy="0"/>
          <a:chOff x="0" y="0"/>
          <a:chExt cx="0" cy="0"/>
        </a:xfrm>
      </p:grpSpPr>
      <p:sp>
        <p:nvSpPr>
          <p:cNvPr id="1102" name="Google Shape;1102;p61"/>
          <p:cNvSpPr>
            <a:spLocks noGrp="1"/>
          </p:cNvSpPr>
          <p:nvPr>
            <p:ph type="pic" idx="2"/>
          </p:nvPr>
        </p:nvSpPr>
        <p:spPr>
          <a:xfrm>
            <a:off x="3886200" y="0"/>
            <a:ext cx="3886200" cy="5029200"/>
          </a:xfrm>
          <a:prstGeom prst="rect">
            <a:avLst/>
          </a:prstGeom>
          <a:noFill/>
          <a:ln>
            <a:noFill/>
          </a:ln>
        </p:spPr>
      </p:sp>
      <p:sp>
        <p:nvSpPr>
          <p:cNvPr id="1103" name="Google Shape;1103;p61"/>
          <p:cNvSpPr txBox="1">
            <a:spLocks noGrp="1"/>
          </p:cNvSpPr>
          <p:nvPr>
            <p:ph type="sldNum" idx="12"/>
          </p:nvPr>
        </p:nvSpPr>
        <p:spPr>
          <a:xfrm>
            <a:off x="290166"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1104" name="Google Shape;1104;p61"/>
          <p:cNvSpPr txBox="1">
            <a:spLocks noGrp="1"/>
          </p:cNvSpPr>
          <p:nvPr>
            <p:ph type="body" idx="1"/>
          </p:nvPr>
        </p:nvSpPr>
        <p:spPr>
          <a:xfrm>
            <a:off x="850410" y="2376101"/>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r">
              <a:lnSpc>
                <a:spcPct val="100000"/>
              </a:lnSpc>
              <a:spcBef>
                <a:spcPts val="800"/>
              </a:spcBef>
              <a:spcAft>
                <a:spcPts val="0"/>
              </a:spcAft>
              <a:buClr>
                <a:srgbClr val="000000"/>
              </a:buClr>
              <a:buSzPts val="1200"/>
              <a:buFont typeface="Inter"/>
              <a:buNone/>
              <a:defRPr sz="1200"/>
            </a:lvl1pPr>
            <a:lvl2pPr marL="914400" lvl="1" indent="-228600" algn="r">
              <a:lnSpc>
                <a:spcPct val="100000"/>
              </a:lnSpc>
              <a:spcBef>
                <a:spcPts val="800"/>
              </a:spcBef>
              <a:spcAft>
                <a:spcPts val="0"/>
              </a:spcAft>
              <a:buClr>
                <a:srgbClr val="000000"/>
              </a:buClr>
              <a:buSzPts val="1200"/>
              <a:buFont typeface="Inter"/>
              <a:buNone/>
              <a:defRPr sz="1200"/>
            </a:lvl2pPr>
            <a:lvl3pPr marL="1371600" lvl="2" indent="-228600" algn="r">
              <a:lnSpc>
                <a:spcPct val="100000"/>
              </a:lnSpc>
              <a:spcBef>
                <a:spcPts val="800"/>
              </a:spcBef>
              <a:spcAft>
                <a:spcPts val="0"/>
              </a:spcAft>
              <a:buClr>
                <a:srgbClr val="000000"/>
              </a:buClr>
              <a:buSzPts val="1200"/>
              <a:buFont typeface="Inter"/>
              <a:buNone/>
              <a:defRPr sz="1200"/>
            </a:lvl3pPr>
            <a:lvl4pPr marL="1828800" lvl="3" indent="-228600" algn="r">
              <a:lnSpc>
                <a:spcPct val="100000"/>
              </a:lnSpc>
              <a:spcBef>
                <a:spcPts val="800"/>
              </a:spcBef>
              <a:spcAft>
                <a:spcPts val="0"/>
              </a:spcAft>
              <a:buClr>
                <a:srgbClr val="000000"/>
              </a:buClr>
              <a:buSzPts val="1200"/>
              <a:buFont typeface="Inter"/>
              <a:buNone/>
              <a:defRPr sz="1200"/>
            </a:lvl4pPr>
            <a:lvl5pPr marL="2286000" lvl="4" indent="-228600" algn="r">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05" name="Google Shape;1105;p61"/>
          <p:cNvSpPr>
            <a:spLocks noGrp="1"/>
          </p:cNvSpPr>
          <p:nvPr>
            <p:ph type="pic" idx="3"/>
          </p:nvPr>
        </p:nvSpPr>
        <p:spPr>
          <a:xfrm>
            <a:off x="3886200" y="5029200"/>
            <a:ext cx="3886200" cy="5029200"/>
          </a:xfrm>
          <a:prstGeom prst="rect">
            <a:avLst/>
          </a:prstGeom>
          <a:noFill/>
          <a:ln>
            <a:noFill/>
          </a:ln>
        </p:spPr>
      </p:sp>
      <p:sp>
        <p:nvSpPr>
          <p:cNvPr id="1106" name="Google Shape;1106;p61"/>
          <p:cNvSpPr txBox="1">
            <a:spLocks noGrp="1"/>
          </p:cNvSpPr>
          <p:nvPr>
            <p:ph type="body" idx="4"/>
          </p:nvPr>
        </p:nvSpPr>
        <p:spPr>
          <a:xfrm>
            <a:off x="850410" y="7405300"/>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No Title, 2 Pictures Left, Text Right">
  <p:cSld name="No Title, 2 Pictures Left, Text Right">
    <p:spTree>
      <p:nvGrpSpPr>
        <p:cNvPr id="1" name="Shape 1107"/>
        <p:cNvGrpSpPr/>
        <p:nvPr/>
      </p:nvGrpSpPr>
      <p:grpSpPr>
        <a:xfrm>
          <a:off x="0" y="0"/>
          <a:ext cx="0" cy="0"/>
          <a:chOff x="0" y="0"/>
          <a:chExt cx="0" cy="0"/>
        </a:xfrm>
      </p:grpSpPr>
      <p:sp>
        <p:nvSpPr>
          <p:cNvPr id="1108" name="Google Shape;1108;p62"/>
          <p:cNvSpPr>
            <a:spLocks noGrp="1"/>
          </p:cNvSpPr>
          <p:nvPr>
            <p:ph type="pic" idx="2"/>
          </p:nvPr>
        </p:nvSpPr>
        <p:spPr>
          <a:xfrm>
            <a:off x="0" y="0"/>
            <a:ext cx="3886200" cy="5029200"/>
          </a:xfrm>
          <a:prstGeom prst="rect">
            <a:avLst/>
          </a:prstGeom>
          <a:noFill/>
          <a:ln>
            <a:noFill/>
          </a:ln>
        </p:spPr>
      </p:sp>
      <p:sp>
        <p:nvSpPr>
          <p:cNvPr id="1109" name="Google Shape;1109;p62"/>
          <p:cNvSpPr txBox="1">
            <a:spLocks noGrp="1"/>
          </p:cNvSpPr>
          <p:nvPr>
            <p:ph type="sldNum" idx="12"/>
          </p:nvPr>
        </p:nvSpPr>
        <p:spPr>
          <a:xfrm>
            <a:off x="7376766"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1110" name="Google Shape;1110;p62"/>
          <p:cNvSpPr txBox="1">
            <a:spLocks noGrp="1"/>
          </p:cNvSpPr>
          <p:nvPr>
            <p:ph type="body" idx="1"/>
          </p:nvPr>
        </p:nvSpPr>
        <p:spPr>
          <a:xfrm>
            <a:off x="4114800" y="2376099"/>
            <a:ext cx="2757487"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11" name="Google Shape;1111;p62"/>
          <p:cNvSpPr>
            <a:spLocks noGrp="1"/>
          </p:cNvSpPr>
          <p:nvPr>
            <p:ph type="pic" idx="3"/>
          </p:nvPr>
        </p:nvSpPr>
        <p:spPr>
          <a:xfrm>
            <a:off x="0" y="5029200"/>
            <a:ext cx="3886200" cy="5029200"/>
          </a:xfrm>
          <a:prstGeom prst="rect">
            <a:avLst/>
          </a:prstGeom>
          <a:noFill/>
          <a:ln>
            <a:noFill/>
          </a:ln>
        </p:spPr>
      </p:sp>
      <p:sp>
        <p:nvSpPr>
          <p:cNvPr id="1112" name="Google Shape;1112;p62"/>
          <p:cNvSpPr txBox="1">
            <a:spLocks noGrp="1"/>
          </p:cNvSpPr>
          <p:nvPr>
            <p:ph type="body" idx="4"/>
          </p:nvPr>
        </p:nvSpPr>
        <p:spPr>
          <a:xfrm>
            <a:off x="4114800" y="7405302"/>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No Title, 3 Pictures Right, Text Left">
  <p:cSld name="No Title, 3 Pictures Right, Text Left">
    <p:spTree>
      <p:nvGrpSpPr>
        <p:cNvPr id="1" name="Shape 1113"/>
        <p:cNvGrpSpPr/>
        <p:nvPr/>
      </p:nvGrpSpPr>
      <p:grpSpPr>
        <a:xfrm>
          <a:off x="0" y="0"/>
          <a:ext cx="0" cy="0"/>
          <a:chOff x="0" y="0"/>
          <a:chExt cx="0" cy="0"/>
        </a:xfrm>
      </p:grpSpPr>
      <p:sp>
        <p:nvSpPr>
          <p:cNvPr id="1114" name="Google Shape;1114;p63"/>
          <p:cNvSpPr>
            <a:spLocks noGrp="1"/>
          </p:cNvSpPr>
          <p:nvPr>
            <p:ph type="pic" idx="2"/>
          </p:nvPr>
        </p:nvSpPr>
        <p:spPr>
          <a:xfrm>
            <a:off x="3886200" y="0"/>
            <a:ext cx="3886200" cy="3276600"/>
          </a:xfrm>
          <a:prstGeom prst="rect">
            <a:avLst/>
          </a:prstGeom>
          <a:noFill/>
          <a:ln>
            <a:noFill/>
          </a:ln>
        </p:spPr>
      </p:sp>
      <p:sp>
        <p:nvSpPr>
          <p:cNvPr id="1115" name="Google Shape;1115;p63"/>
          <p:cNvSpPr txBox="1">
            <a:spLocks noGrp="1"/>
          </p:cNvSpPr>
          <p:nvPr>
            <p:ph type="sldNum" idx="12"/>
          </p:nvPr>
        </p:nvSpPr>
        <p:spPr>
          <a:xfrm>
            <a:off x="270930"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1116" name="Google Shape;1116;p63"/>
          <p:cNvSpPr txBox="1">
            <a:spLocks noGrp="1"/>
          </p:cNvSpPr>
          <p:nvPr>
            <p:ph type="body" idx="1"/>
          </p:nvPr>
        </p:nvSpPr>
        <p:spPr>
          <a:xfrm>
            <a:off x="850410" y="1499800"/>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r">
              <a:lnSpc>
                <a:spcPct val="100000"/>
              </a:lnSpc>
              <a:spcBef>
                <a:spcPts val="800"/>
              </a:spcBef>
              <a:spcAft>
                <a:spcPts val="0"/>
              </a:spcAft>
              <a:buClr>
                <a:srgbClr val="000000"/>
              </a:buClr>
              <a:buSzPts val="1200"/>
              <a:buFont typeface="Inter"/>
              <a:buNone/>
              <a:defRPr sz="1200"/>
            </a:lvl1pPr>
            <a:lvl2pPr marL="914400" lvl="1" indent="-228600" algn="r">
              <a:lnSpc>
                <a:spcPct val="100000"/>
              </a:lnSpc>
              <a:spcBef>
                <a:spcPts val="800"/>
              </a:spcBef>
              <a:spcAft>
                <a:spcPts val="0"/>
              </a:spcAft>
              <a:buClr>
                <a:srgbClr val="000000"/>
              </a:buClr>
              <a:buSzPts val="1200"/>
              <a:buFont typeface="Inter"/>
              <a:buNone/>
              <a:defRPr sz="1200"/>
            </a:lvl2pPr>
            <a:lvl3pPr marL="1371600" lvl="2" indent="-228600" algn="r">
              <a:lnSpc>
                <a:spcPct val="100000"/>
              </a:lnSpc>
              <a:spcBef>
                <a:spcPts val="800"/>
              </a:spcBef>
              <a:spcAft>
                <a:spcPts val="0"/>
              </a:spcAft>
              <a:buClr>
                <a:srgbClr val="000000"/>
              </a:buClr>
              <a:buSzPts val="1200"/>
              <a:buFont typeface="Inter"/>
              <a:buNone/>
              <a:defRPr sz="1200"/>
            </a:lvl3pPr>
            <a:lvl4pPr marL="1828800" lvl="3" indent="-228600" algn="r">
              <a:lnSpc>
                <a:spcPct val="100000"/>
              </a:lnSpc>
              <a:spcBef>
                <a:spcPts val="800"/>
              </a:spcBef>
              <a:spcAft>
                <a:spcPts val="0"/>
              </a:spcAft>
              <a:buClr>
                <a:srgbClr val="000000"/>
              </a:buClr>
              <a:buSzPts val="1200"/>
              <a:buFont typeface="Inter"/>
              <a:buNone/>
              <a:defRPr sz="1200"/>
            </a:lvl4pPr>
            <a:lvl5pPr marL="2286000" lvl="4" indent="-228600" algn="r">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17" name="Google Shape;1117;p63"/>
          <p:cNvSpPr txBox="1">
            <a:spLocks noGrp="1"/>
          </p:cNvSpPr>
          <p:nvPr>
            <p:ph type="body" idx="3"/>
          </p:nvPr>
        </p:nvSpPr>
        <p:spPr>
          <a:xfrm>
            <a:off x="850410" y="48906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18" name="Google Shape;1118;p63"/>
          <p:cNvSpPr>
            <a:spLocks noGrp="1"/>
          </p:cNvSpPr>
          <p:nvPr>
            <p:ph type="pic" idx="4"/>
          </p:nvPr>
        </p:nvSpPr>
        <p:spPr>
          <a:xfrm>
            <a:off x="3886200" y="3390900"/>
            <a:ext cx="3886200" cy="3276600"/>
          </a:xfrm>
          <a:prstGeom prst="rect">
            <a:avLst/>
          </a:prstGeom>
          <a:noFill/>
          <a:ln>
            <a:noFill/>
          </a:ln>
        </p:spPr>
      </p:sp>
      <p:sp>
        <p:nvSpPr>
          <p:cNvPr id="1119" name="Google Shape;1119;p63"/>
          <p:cNvSpPr>
            <a:spLocks noGrp="1"/>
          </p:cNvSpPr>
          <p:nvPr>
            <p:ph type="pic" idx="5"/>
          </p:nvPr>
        </p:nvSpPr>
        <p:spPr>
          <a:xfrm>
            <a:off x="3886200" y="6781800"/>
            <a:ext cx="3886200" cy="3276600"/>
          </a:xfrm>
          <a:prstGeom prst="rect">
            <a:avLst/>
          </a:prstGeom>
          <a:noFill/>
          <a:ln>
            <a:noFill/>
          </a:ln>
        </p:spPr>
      </p:sp>
      <p:sp>
        <p:nvSpPr>
          <p:cNvPr id="1120" name="Google Shape;1120;p63"/>
          <p:cNvSpPr txBox="1">
            <a:spLocks noGrp="1"/>
          </p:cNvSpPr>
          <p:nvPr>
            <p:ph type="body" idx="6"/>
          </p:nvPr>
        </p:nvSpPr>
        <p:spPr>
          <a:xfrm>
            <a:off x="850410" y="82815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No Title, 3 Pictures Left, Text Right">
  <p:cSld name="No Title, 3 Pictures Left, Text Right">
    <p:spTree>
      <p:nvGrpSpPr>
        <p:cNvPr id="1" name="Shape 1121"/>
        <p:cNvGrpSpPr/>
        <p:nvPr/>
      </p:nvGrpSpPr>
      <p:grpSpPr>
        <a:xfrm>
          <a:off x="0" y="0"/>
          <a:ext cx="0" cy="0"/>
          <a:chOff x="0" y="0"/>
          <a:chExt cx="0" cy="0"/>
        </a:xfrm>
      </p:grpSpPr>
      <p:sp>
        <p:nvSpPr>
          <p:cNvPr id="1122" name="Google Shape;1122;p64"/>
          <p:cNvSpPr txBox="1">
            <a:spLocks noGrp="1"/>
          </p:cNvSpPr>
          <p:nvPr>
            <p:ph type="sldNum" idx="12"/>
          </p:nvPr>
        </p:nvSpPr>
        <p:spPr>
          <a:xfrm>
            <a:off x="7357530"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1123" name="Google Shape;1123;p64"/>
          <p:cNvSpPr txBox="1">
            <a:spLocks noGrp="1"/>
          </p:cNvSpPr>
          <p:nvPr>
            <p:ph type="body" idx="1"/>
          </p:nvPr>
        </p:nvSpPr>
        <p:spPr>
          <a:xfrm>
            <a:off x="4114800" y="1499800"/>
            <a:ext cx="2757487" cy="277001"/>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24" name="Google Shape;1124;p64"/>
          <p:cNvSpPr txBox="1">
            <a:spLocks noGrp="1"/>
          </p:cNvSpPr>
          <p:nvPr>
            <p:ph type="body" idx="2"/>
          </p:nvPr>
        </p:nvSpPr>
        <p:spPr>
          <a:xfrm>
            <a:off x="4114800" y="48906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25" name="Google Shape;1125;p64"/>
          <p:cNvSpPr>
            <a:spLocks noGrp="1"/>
          </p:cNvSpPr>
          <p:nvPr>
            <p:ph type="pic" idx="3"/>
          </p:nvPr>
        </p:nvSpPr>
        <p:spPr>
          <a:xfrm>
            <a:off x="0" y="0"/>
            <a:ext cx="3886200" cy="3276600"/>
          </a:xfrm>
          <a:prstGeom prst="rect">
            <a:avLst/>
          </a:prstGeom>
          <a:noFill/>
          <a:ln>
            <a:noFill/>
          </a:ln>
        </p:spPr>
      </p:sp>
      <p:sp>
        <p:nvSpPr>
          <p:cNvPr id="1126" name="Google Shape;1126;p64"/>
          <p:cNvSpPr>
            <a:spLocks noGrp="1"/>
          </p:cNvSpPr>
          <p:nvPr>
            <p:ph type="pic" idx="4"/>
          </p:nvPr>
        </p:nvSpPr>
        <p:spPr>
          <a:xfrm>
            <a:off x="0" y="3390900"/>
            <a:ext cx="3886200" cy="3276600"/>
          </a:xfrm>
          <a:prstGeom prst="rect">
            <a:avLst/>
          </a:prstGeom>
          <a:noFill/>
          <a:ln>
            <a:noFill/>
          </a:ln>
        </p:spPr>
      </p:sp>
      <p:sp>
        <p:nvSpPr>
          <p:cNvPr id="1127" name="Google Shape;1127;p64"/>
          <p:cNvSpPr>
            <a:spLocks noGrp="1"/>
          </p:cNvSpPr>
          <p:nvPr>
            <p:ph type="pic" idx="5"/>
          </p:nvPr>
        </p:nvSpPr>
        <p:spPr>
          <a:xfrm>
            <a:off x="0" y="6781800"/>
            <a:ext cx="3886200" cy="3276600"/>
          </a:xfrm>
          <a:prstGeom prst="rect">
            <a:avLst/>
          </a:prstGeom>
          <a:noFill/>
          <a:ln>
            <a:noFill/>
          </a:ln>
        </p:spPr>
      </p:sp>
      <p:sp>
        <p:nvSpPr>
          <p:cNvPr id="1128" name="Google Shape;1128;p64"/>
          <p:cNvSpPr txBox="1">
            <a:spLocks noGrp="1"/>
          </p:cNvSpPr>
          <p:nvPr>
            <p:ph type="body" idx="6"/>
          </p:nvPr>
        </p:nvSpPr>
        <p:spPr>
          <a:xfrm>
            <a:off x="4114800" y="8281599"/>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Diagonal Layout 1">
  <p:cSld name="Diagonal Layout 1">
    <p:spTree>
      <p:nvGrpSpPr>
        <p:cNvPr id="1" name="Shape 1129"/>
        <p:cNvGrpSpPr/>
        <p:nvPr/>
      </p:nvGrpSpPr>
      <p:grpSpPr>
        <a:xfrm>
          <a:off x="0" y="0"/>
          <a:ext cx="0" cy="0"/>
          <a:chOff x="0" y="0"/>
          <a:chExt cx="0" cy="0"/>
        </a:xfrm>
      </p:grpSpPr>
      <p:sp>
        <p:nvSpPr>
          <p:cNvPr id="1130" name="Google Shape;1130;p65"/>
          <p:cNvSpPr>
            <a:spLocks noGrp="1"/>
          </p:cNvSpPr>
          <p:nvPr>
            <p:ph type="pic" idx="2"/>
          </p:nvPr>
        </p:nvSpPr>
        <p:spPr>
          <a:xfrm>
            <a:off x="0" y="0"/>
            <a:ext cx="3886200" cy="5029200"/>
          </a:xfrm>
          <a:prstGeom prst="rect">
            <a:avLst/>
          </a:prstGeom>
          <a:noFill/>
          <a:ln>
            <a:noFill/>
          </a:ln>
        </p:spPr>
      </p:sp>
      <p:sp>
        <p:nvSpPr>
          <p:cNvPr id="1131" name="Google Shape;1131;p65"/>
          <p:cNvSpPr txBox="1">
            <a:spLocks noGrp="1"/>
          </p:cNvSpPr>
          <p:nvPr>
            <p:ph type="sldNum" idx="12"/>
          </p:nvPr>
        </p:nvSpPr>
        <p:spPr>
          <a:xfrm>
            <a:off x="229684"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1132" name="Google Shape;1132;p65"/>
          <p:cNvSpPr txBox="1">
            <a:spLocks noGrp="1"/>
          </p:cNvSpPr>
          <p:nvPr>
            <p:ph type="body" idx="1"/>
          </p:nvPr>
        </p:nvSpPr>
        <p:spPr>
          <a:xfrm>
            <a:off x="4114800" y="2376099"/>
            <a:ext cx="2757487"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33" name="Google Shape;1133;p65"/>
          <p:cNvSpPr>
            <a:spLocks noGrp="1"/>
          </p:cNvSpPr>
          <p:nvPr>
            <p:ph type="pic" idx="3"/>
          </p:nvPr>
        </p:nvSpPr>
        <p:spPr>
          <a:xfrm>
            <a:off x="3886200" y="5029200"/>
            <a:ext cx="3886200" cy="5029200"/>
          </a:xfrm>
          <a:prstGeom prst="rect">
            <a:avLst/>
          </a:prstGeom>
          <a:noFill/>
          <a:ln>
            <a:noFill/>
          </a:ln>
        </p:spPr>
      </p:sp>
      <p:sp>
        <p:nvSpPr>
          <p:cNvPr id="1134" name="Google Shape;1134;p65"/>
          <p:cNvSpPr txBox="1">
            <a:spLocks noGrp="1"/>
          </p:cNvSpPr>
          <p:nvPr>
            <p:ph type="body" idx="4"/>
          </p:nvPr>
        </p:nvSpPr>
        <p:spPr>
          <a:xfrm>
            <a:off x="850410" y="7405300"/>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Diagonal Layout 2">
  <p:cSld name="Diagonal Layout 2">
    <p:spTree>
      <p:nvGrpSpPr>
        <p:cNvPr id="1" name="Shape 1135"/>
        <p:cNvGrpSpPr/>
        <p:nvPr/>
      </p:nvGrpSpPr>
      <p:grpSpPr>
        <a:xfrm>
          <a:off x="0" y="0"/>
          <a:ext cx="0" cy="0"/>
          <a:chOff x="0" y="0"/>
          <a:chExt cx="0" cy="0"/>
        </a:xfrm>
      </p:grpSpPr>
      <p:sp>
        <p:nvSpPr>
          <p:cNvPr id="1136" name="Google Shape;1136;p66"/>
          <p:cNvSpPr>
            <a:spLocks noGrp="1"/>
          </p:cNvSpPr>
          <p:nvPr>
            <p:ph type="pic" idx="2"/>
          </p:nvPr>
        </p:nvSpPr>
        <p:spPr>
          <a:xfrm>
            <a:off x="3886200" y="0"/>
            <a:ext cx="3886200" cy="5029200"/>
          </a:xfrm>
          <a:prstGeom prst="rect">
            <a:avLst/>
          </a:prstGeom>
          <a:noFill/>
          <a:ln>
            <a:noFill/>
          </a:ln>
        </p:spPr>
      </p:sp>
      <p:sp>
        <p:nvSpPr>
          <p:cNvPr id="1137" name="Google Shape;1137;p66"/>
          <p:cNvSpPr txBox="1">
            <a:spLocks noGrp="1"/>
          </p:cNvSpPr>
          <p:nvPr>
            <p:ph type="sldNum" idx="12"/>
          </p:nvPr>
        </p:nvSpPr>
        <p:spPr>
          <a:xfrm>
            <a:off x="265704" y="9656277"/>
            <a:ext cx="244919" cy="293330"/>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1pPr>
            <a:lvl2pPr marL="0" marR="0" lvl="1" indent="0" algn="r">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2pPr>
            <a:lvl3pPr marL="0" marR="0" lvl="2" indent="0" algn="r">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3pPr>
            <a:lvl4pPr marL="0" marR="0" lvl="3" indent="0" algn="r">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4pPr>
            <a:lvl5pPr marL="0" marR="0" lvl="4" indent="0" algn="r">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5pPr>
            <a:lvl6pPr marL="0" marR="0" lvl="5" indent="0" algn="r">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6pPr>
            <a:lvl7pPr marL="0" marR="0" lvl="6" indent="0" algn="r">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7pPr>
            <a:lvl8pPr marL="0" marR="0" lvl="7" indent="0" algn="r">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8pPr>
            <a:lvl9pPr marL="0" marR="0" lvl="8" indent="0" algn="r">
              <a:lnSpc>
                <a:spcPct val="100000"/>
              </a:lnSpc>
              <a:spcBef>
                <a:spcPts val="0"/>
              </a:spcBef>
              <a:spcAft>
                <a:spcPts val="0"/>
              </a:spcAft>
              <a:buClr>
                <a:srgbClr val="888888"/>
              </a:buClr>
              <a:buSzPts val="1100"/>
              <a:buFont typeface="Poppins SemiBold"/>
              <a:buNone/>
              <a:defRPr sz="1100">
                <a:latin typeface="Poppins SemiBold"/>
                <a:ea typeface="Poppins SemiBold"/>
                <a:cs typeface="Poppins SemiBold"/>
                <a:sym typeface="Poppins SemiBold"/>
              </a:defRPr>
            </a:lvl9pPr>
          </a:lstStyle>
          <a:p>
            <a:pPr marL="0" lvl="0" indent="0" algn="r" rtl="0">
              <a:spcBef>
                <a:spcPts val="0"/>
              </a:spcBef>
              <a:spcAft>
                <a:spcPts val="0"/>
              </a:spcAft>
              <a:buNone/>
            </a:pPr>
            <a:fld id="{00000000-1234-1234-1234-123412341234}" type="slidenum">
              <a:rPr lang="en-US"/>
              <a:t>‹#›</a:t>
            </a:fld>
            <a:endParaRPr sz="1000">
              <a:latin typeface="Inter"/>
              <a:ea typeface="Inter"/>
              <a:cs typeface="Inter"/>
              <a:sym typeface="Inter"/>
            </a:endParaRPr>
          </a:p>
        </p:txBody>
      </p:sp>
      <p:sp>
        <p:nvSpPr>
          <p:cNvPr id="1138" name="Google Shape;1138;p66"/>
          <p:cNvSpPr txBox="1">
            <a:spLocks noGrp="1"/>
          </p:cNvSpPr>
          <p:nvPr>
            <p:ph type="body" idx="1"/>
          </p:nvPr>
        </p:nvSpPr>
        <p:spPr>
          <a:xfrm>
            <a:off x="914400" y="2376099"/>
            <a:ext cx="2757487"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r">
              <a:lnSpc>
                <a:spcPct val="100000"/>
              </a:lnSpc>
              <a:spcBef>
                <a:spcPts val="800"/>
              </a:spcBef>
              <a:spcAft>
                <a:spcPts val="0"/>
              </a:spcAft>
              <a:buClr>
                <a:srgbClr val="000000"/>
              </a:buClr>
              <a:buSzPts val="1200"/>
              <a:buFont typeface="Inter"/>
              <a:buNone/>
              <a:defRPr sz="1200"/>
            </a:lvl1pPr>
            <a:lvl2pPr marL="914400" lvl="1" indent="-228600" algn="r">
              <a:lnSpc>
                <a:spcPct val="100000"/>
              </a:lnSpc>
              <a:spcBef>
                <a:spcPts val="800"/>
              </a:spcBef>
              <a:spcAft>
                <a:spcPts val="0"/>
              </a:spcAft>
              <a:buClr>
                <a:srgbClr val="000000"/>
              </a:buClr>
              <a:buSzPts val="1200"/>
              <a:buFont typeface="Inter"/>
              <a:buNone/>
              <a:defRPr sz="1200"/>
            </a:lvl2pPr>
            <a:lvl3pPr marL="1371600" lvl="2" indent="-228600" algn="r">
              <a:lnSpc>
                <a:spcPct val="100000"/>
              </a:lnSpc>
              <a:spcBef>
                <a:spcPts val="800"/>
              </a:spcBef>
              <a:spcAft>
                <a:spcPts val="0"/>
              </a:spcAft>
              <a:buClr>
                <a:srgbClr val="000000"/>
              </a:buClr>
              <a:buSzPts val="1200"/>
              <a:buFont typeface="Inter"/>
              <a:buNone/>
              <a:defRPr sz="1200"/>
            </a:lvl3pPr>
            <a:lvl4pPr marL="1828800" lvl="3" indent="-228600" algn="r">
              <a:lnSpc>
                <a:spcPct val="100000"/>
              </a:lnSpc>
              <a:spcBef>
                <a:spcPts val="800"/>
              </a:spcBef>
              <a:spcAft>
                <a:spcPts val="0"/>
              </a:spcAft>
              <a:buClr>
                <a:srgbClr val="000000"/>
              </a:buClr>
              <a:buSzPts val="1200"/>
              <a:buFont typeface="Inter"/>
              <a:buNone/>
              <a:defRPr sz="1200"/>
            </a:lvl4pPr>
            <a:lvl5pPr marL="2286000" lvl="4" indent="-228600" algn="r">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39" name="Google Shape;1139;p66"/>
          <p:cNvSpPr>
            <a:spLocks noGrp="1"/>
          </p:cNvSpPr>
          <p:nvPr>
            <p:ph type="pic" idx="3"/>
          </p:nvPr>
        </p:nvSpPr>
        <p:spPr>
          <a:xfrm>
            <a:off x="0" y="5029200"/>
            <a:ext cx="3886200" cy="5029200"/>
          </a:xfrm>
          <a:prstGeom prst="rect">
            <a:avLst/>
          </a:prstGeom>
          <a:noFill/>
          <a:ln>
            <a:noFill/>
          </a:ln>
        </p:spPr>
      </p:sp>
      <p:sp>
        <p:nvSpPr>
          <p:cNvPr id="1140" name="Google Shape;1140;p66"/>
          <p:cNvSpPr txBox="1">
            <a:spLocks noGrp="1"/>
          </p:cNvSpPr>
          <p:nvPr>
            <p:ph type="body" idx="4"/>
          </p:nvPr>
        </p:nvSpPr>
        <p:spPr>
          <a:xfrm>
            <a:off x="4114800" y="7405300"/>
            <a:ext cx="2757488"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41" name="Google Shape;1141;p66"/>
          <p:cNvSpPr txBox="1"/>
          <p:nvPr/>
        </p:nvSpPr>
        <p:spPr>
          <a:xfrm>
            <a:off x="7239000" y="9705806"/>
            <a:ext cx="360996"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endParaRPr sz="1000" b="0" i="0" u="none" strike="noStrike" cap="none">
              <a:solidFill>
                <a:srgbClr val="888888"/>
              </a:solidFill>
              <a:latin typeface="Inter"/>
              <a:ea typeface="Inter"/>
              <a:cs typeface="Inter"/>
              <a:sym typeface="Inte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22"/>
        <p:cNvGrpSpPr/>
        <p:nvPr/>
      </p:nvGrpSpPr>
      <p:grpSpPr>
        <a:xfrm>
          <a:off x="0" y="0"/>
          <a:ext cx="0" cy="0"/>
          <a:chOff x="0" y="0"/>
          <a:chExt cx="0" cy="0"/>
        </a:xfrm>
      </p:grpSpPr>
      <p:sp>
        <p:nvSpPr>
          <p:cNvPr id="23" name="Google Shape;23;p31"/>
          <p:cNvSpPr>
            <a:spLocks noGrp="1"/>
          </p:cNvSpPr>
          <p:nvPr>
            <p:ph type="pic" idx="2"/>
          </p:nvPr>
        </p:nvSpPr>
        <p:spPr>
          <a:xfrm>
            <a:off x="537083" y="3124200"/>
            <a:ext cx="1877210" cy="3810000"/>
          </a:xfrm>
          <a:prstGeom prst="rect">
            <a:avLst/>
          </a:prstGeom>
          <a:noFill/>
          <a:ln>
            <a:noFill/>
          </a:ln>
        </p:spPr>
      </p:sp>
      <p:sp>
        <p:nvSpPr>
          <p:cNvPr id="24" name="Google Shape;24;p31"/>
          <p:cNvSpPr txBox="1">
            <a:spLocks noGrp="1"/>
          </p:cNvSpPr>
          <p:nvPr>
            <p:ph type="sldNum" idx="12"/>
          </p:nvPr>
        </p:nvSpPr>
        <p:spPr>
          <a:xfrm>
            <a:off x="3764967" y="9705807"/>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25" name="Google Shape;25;p31"/>
          <p:cNvSpPr txBox="1">
            <a:spLocks noGrp="1"/>
          </p:cNvSpPr>
          <p:nvPr>
            <p:ph type="body" idx="1"/>
          </p:nvPr>
        </p:nvSpPr>
        <p:spPr>
          <a:xfrm>
            <a:off x="537084" y="7122338"/>
            <a:ext cx="1877210" cy="401609"/>
          </a:xfrm>
          <a:prstGeom prst="rect">
            <a:avLst/>
          </a:prstGeom>
          <a:noFill/>
          <a:ln>
            <a:noFill/>
          </a:ln>
        </p:spPr>
        <p:txBody>
          <a:bodyPr spcFirstLastPara="1" wrap="square" lIns="45675" tIns="45675" rIns="45675" bIns="45675" anchor="t" anchorCtr="0">
            <a:normAutofit/>
          </a:bodyPr>
          <a:lstStyle>
            <a:lvl1pPr marL="457200" lvl="0" indent="-228600" algn="l">
              <a:lnSpc>
                <a:spcPct val="90000"/>
              </a:lnSpc>
              <a:spcBef>
                <a:spcPts val="800"/>
              </a:spcBef>
              <a:spcAft>
                <a:spcPts val="0"/>
              </a:spcAft>
              <a:buClr>
                <a:srgbClr val="000000"/>
              </a:buClr>
              <a:buSzPts val="1800"/>
              <a:buNone/>
              <a:defRPr/>
            </a:lvl1pPr>
            <a:lvl2pPr marL="914400" lvl="1" indent="-228600" algn="l">
              <a:lnSpc>
                <a:spcPct val="90000"/>
              </a:lnSpc>
              <a:spcBef>
                <a:spcPts val="800"/>
              </a:spcBef>
              <a:spcAft>
                <a:spcPts val="0"/>
              </a:spcAft>
              <a:buClr>
                <a:srgbClr val="000000"/>
              </a:buClr>
              <a:buSzPts val="1800"/>
              <a:buNone/>
              <a:defRPr/>
            </a:lvl2pPr>
            <a:lvl3pPr marL="1371600" lvl="2" indent="-228600" algn="l">
              <a:lnSpc>
                <a:spcPct val="90000"/>
              </a:lnSpc>
              <a:spcBef>
                <a:spcPts val="800"/>
              </a:spcBef>
              <a:spcAft>
                <a:spcPts val="0"/>
              </a:spcAft>
              <a:buClr>
                <a:srgbClr val="000000"/>
              </a:buClr>
              <a:buSzPts val="1800"/>
              <a:buNone/>
              <a:defRPr/>
            </a:lvl3pPr>
            <a:lvl4pPr marL="1828800" lvl="3" indent="-228600" algn="l">
              <a:lnSpc>
                <a:spcPct val="90000"/>
              </a:lnSpc>
              <a:spcBef>
                <a:spcPts val="800"/>
              </a:spcBef>
              <a:spcAft>
                <a:spcPts val="0"/>
              </a:spcAft>
              <a:buClr>
                <a:srgbClr val="000000"/>
              </a:buClr>
              <a:buSzPts val="1800"/>
              <a:buNone/>
              <a:defRPr/>
            </a:lvl4pPr>
            <a:lvl5pPr marL="2286000" lvl="4" indent="-228600" algn="l">
              <a:lnSpc>
                <a:spcPct val="90000"/>
              </a:lnSpc>
              <a:spcBef>
                <a:spcPts val="8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6" name="Google Shape;26;p31"/>
          <p:cNvSpPr txBox="1">
            <a:spLocks noGrp="1"/>
          </p:cNvSpPr>
          <p:nvPr>
            <p:ph type="body" idx="3"/>
          </p:nvPr>
        </p:nvSpPr>
        <p:spPr>
          <a:xfrm>
            <a:off x="537083" y="2113092"/>
            <a:ext cx="6698234" cy="706308"/>
          </a:xfrm>
          <a:prstGeom prst="rect">
            <a:avLst/>
          </a:prstGeom>
          <a:noFill/>
          <a:ln>
            <a:noFill/>
          </a:ln>
        </p:spPr>
        <p:txBody>
          <a:bodyPr spcFirstLastPara="1" wrap="square" lIns="45675" tIns="45675" rIns="45675" bIns="45675" anchor="b"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7" name="Google Shape;27;p31"/>
          <p:cNvSpPr>
            <a:spLocks noGrp="1"/>
          </p:cNvSpPr>
          <p:nvPr>
            <p:ph type="pic" idx="4"/>
          </p:nvPr>
        </p:nvSpPr>
        <p:spPr>
          <a:xfrm>
            <a:off x="5358108" y="3124200"/>
            <a:ext cx="1877210" cy="3810000"/>
          </a:xfrm>
          <a:prstGeom prst="rect">
            <a:avLst/>
          </a:prstGeom>
          <a:noFill/>
          <a:ln>
            <a:noFill/>
          </a:ln>
        </p:spPr>
      </p:sp>
      <p:sp>
        <p:nvSpPr>
          <p:cNvPr id="28" name="Google Shape;28;p31"/>
          <p:cNvSpPr>
            <a:spLocks noGrp="1"/>
          </p:cNvSpPr>
          <p:nvPr>
            <p:ph type="pic" idx="5"/>
          </p:nvPr>
        </p:nvSpPr>
        <p:spPr>
          <a:xfrm>
            <a:off x="2947596" y="3124200"/>
            <a:ext cx="1877209" cy="3810000"/>
          </a:xfrm>
          <a:prstGeom prst="rect">
            <a:avLst/>
          </a:prstGeom>
          <a:noFill/>
          <a:ln>
            <a:noFill/>
          </a:ln>
        </p:spPr>
      </p:sp>
      <p:sp>
        <p:nvSpPr>
          <p:cNvPr id="29" name="Google Shape;29;p31"/>
          <p:cNvSpPr txBox="1">
            <a:spLocks noGrp="1"/>
          </p:cNvSpPr>
          <p:nvPr>
            <p:ph type="body" idx="6"/>
          </p:nvPr>
        </p:nvSpPr>
        <p:spPr>
          <a:xfrm>
            <a:off x="2947596" y="7122338"/>
            <a:ext cx="1877209" cy="401609"/>
          </a:xfrm>
          <a:prstGeom prst="rect">
            <a:avLst/>
          </a:prstGeom>
          <a:noFill/>
          <a:ln>
            <a:noFill/>
          </a:ln>
        </p:spPr>
        <p:txBody>
          <a:bodyPr spcFirstLastPara="1" wrap="square" lIns="45675" tIns="45675" rIns="45675" bIns="45675"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0" name="Google Shape;30;p31"/>
          <p:cNvSpPr txBox="1">
            <a:spLocks noGrp="1"/>
          </p:cNvSpPr>
          <p:nvPr>
            <p:ph type="body" idx="7"/>
          </p:nvPr>
        </p:nvSpPr>
        <p:spPr>
          <a:xfrm>
            <a:off x="5358107" y="7122338"/>
            <a:ext cx="1877209" cy="401609"/>
          </a:xfrm>
          <a:prstGeom prst="rect">
            <a:avLst/>
          </a:prstGeom>
          <a:noFill/>
          <a:ln>
            <a:noFill/>
          </a:ln>
        </p:spPr>
        <p:txBody>
          <a:bodyPr spcFirstLastPara="1" wrap="square" lIns="45675" tIns="45675" rIns="45675" bIns="45675"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1-Picture Layout 1 + Text">
  <p:cSld name="1-Picture Layout 1 + Text">
    <p:spTree>
      <p:nvGrpSpPr>
        <p:cNvPr id="1" name="Shape 1142"/>
        <p:cNvGrpSpPr/>
        <p:nvPr/>
      </p:nvGrpSpPr>
      <p:grpSpPr>
        <a:xfrm>
          <a:off x="0" y="0"/>
          <a:ext cx="0" cy="0"/>
          <a:chOff x="0" y="0"/>
          <a:chExt cx="0" cy="0"/>
        </a:xfrm>
      </p:grpSpPr>
      <p:sp>
        <p:nvSpPr>
          <p:cNvPr id="1143" name="Google Shape;1143;p67"/>
          <p:cNvSpPr>
            <a:spLocks noGrp="1"/>
          </p:cNvSpPr>
          <p:nvPr>
            <p:ph type="pic" idx="2"/>
          </p:nvPr>
        </p:nvSpPr>
        <p:spPr>
          <a:xfrm>
            <a:off x="0" y="2590800"/>
            <a:ext cx="7772400" cy="7467600"/>
          </a:xfrm>
          <a:prstGeom prst="rect">
            <a:avLst/>
          </a:prstGeom>
          <a:noFill/>
          <a:ln>
            <a:noFill/>
          </a:ln>
        </p:spPr>
      </p:sp>
      <p:sp>
        <p:nvSpPr>
          <p:cNvPr id="1144" name="Google Shape;1144;p67"/>
          <p:cNvSpPr txBox="1">
            <a:spLocks noGrp="1"/>
          </p:cNvSpPr>
          <p:nvPr>
            <p:ph type="body" idx="1"/>
          </p:nvPr>
        </p:nvSpPr>
        <p:spPr>
          <a:xfrm>
            <a:off x="533400" y="1702561"/>
            <a:ext cx="6705600" cy="215444"/>
          </a:xfrm>
          <a:prstGeom prst="rect">
            <a:avLst/>
          </a:prstGeom>
          <a:solidFill>
            <a:srgbClr val="FFFFFF"/>
          </a:solidFill>
          <a:ln>
            <a:noFill/>
          </a:ln>
          <a:effectLst>
            <a:outerShdw dist="63500" dir="10800000" rotWithShape="0">
              <a:srgbClr val="363565"/>
            </a:outerShdw>
          </a:effectLst>
        </p:spPr>
        <p:txBody>
          <a:bodyPr spcFirstLastPara="1" wrap="square" lIns="0" tIns="0" rIns="0" bIns="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45" name="Google Shape;1145;p67"/>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1-Picture Layout 2 + Text">
  <p:cSld name="1-Picture Layout 2 + Text">
    <p:spTree>
      <p:nvGrpSpPr>
        <p:cNvPr id="1" name="Shape 1146"/>
        <p:cNvGrpSpPr/>
        <p:nvPr/>
      </p:nvGrpSpPr>
      <p:grpSpPr>
        <a:xfrm>
          <a:off x="0" y="0"/>
          <a:ext cx="0" cy="0"/>
          <a:chOff x="0" y="0"/>
          <a:chExt cx="0" cy="0"/>
        </a:xfrm>
      </p:grpSpPr>
      <p:sp>
        <p:nvSpPr>
          <p:cNvPr id="1147" name="Google Shape;1147;p68"/>
          <p:cNvSpPr>
            <a:spLocks noGrp="1"/>
          </p:cNvSpPr>
          <p:nvPr>
            <p:ph type="pic" idx="2"/>
          </p:nvPr>
        </p:nvSpPr>
        <p:spPr>
          <a:xfrm>
            <a:off x="0" y="0"/>
            <a:ext cx="7772400" cy="7467600"/>
          </a:xfrm>
          <a:prstGeom prst="rect">
            <a:avLst/>
          </a:prstGeom>
          <a:noFill/>
          <a:ln>
            <a:noFill/>
          </a:ln>
        </p:spPr>
      </p:sp>
      <p:sp>
        <p:nvSpPr>
          <p:cNvPr id="1148" name="Google Shape;1148;p68"/>
          <p:cNvSpPr txBox="1">
            <a:spLocks noGrp="1"/>
          </p:cNvSpPr>
          <p:nvPr>
            <p:ph type="body" idx="1"/>
          </p:nvPr>
        </p:nvSpPr>
        <p:spPr>
          <a:xfrm>
            <a:off x="533400" y="7725026"/>
            <a:ext cx="6705600" cy="307778"/>
          </a:xfrm>
          <a:prstGeom prst="rect">
            <a:avLst/>
          </a:prstGeom>
          <a:solidFill>
            <a:srgbClr val="FFFFFF"/>
          </a:solidFill>
          <a:ln>
            <a:noFill/>
          </a:ln>
          <a:effectLst>
            <a:outerShdw dist="63500" dir="10800000" rotWithShape="0">
              <a:srgbClr val="363565"/>
            </a:outerShdw>
          </a:effectLst>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1800"/>
              <a:buNone/>
              <a:defRPr/>
            </a:lvl1pPr>
            <a:lvl2pPr marL="914400" lvl="1" indent="-228600" algn="l">
              <a:lnSpc>
                <a:spcPct val="90000"/>
              </a:lnSpc>
              <a:spcBef>
                <a:spcPts val="800"/>
              </a:spcBef>
              <a:spcAft>
                <a:spcPts val="0"/>
              </a:spcAft>
              <a:buClr>
                <a:srgbClr val="000000"/>
              </a:buClr>
              <a:buSzPts val="1800"/>
              <a:buNone/>
              <a:defRPr/>
            </a:lvl2pPr>
            <a:lvl3pPr marL="1371600" lvl="2" indent="-228600" algn="l">
              <a:lnSpc>
                <a:spcPct val="90000"/>
              </a:lnSpc>
              <a:spcBef>
                <a:spcPts val="800"/>
              </a:spcBef>
              <a:spcAft>
                <a:spcPts val="0"/>
              </a:spcAft>
              <a:buClr>
                <a:srgbClr val="000000"/>
              </a:buClr>
              <a:buSzPts val="1800"/>
              <a:buNone/>
              <a:defRPr/>
            </a:lvl3pPr>
            <a:lvl4pPr marL="1828800" lvl="3" indent="-228600" algn="l">
              <a:lnSpc>
                <a:spcPct val="90000"/>
              </a:lnSpc>
              <a:spcBef>
                <a:spcPts val="800"/>
              </a:spcBef>
              <a:spcAft>
                <a:spcPts val="0"/>
              </a:spcAft>
              <a:buClr>
                <a:srgbClr val="000000"/>
              </a:buClr>
              <a:buSzPts val="1800"/>
              <a:buNone/>
              <a:defRPr/>
            </a:lvl4pPr>
            <a:lvl5pPr marL="2286000" lvl="4" indent="-228600" algn="l">
              <a:lnSpc>
                <a:spcPct val="90000"/>
              </a:lnSpc>
              <a:spcBef>
                <a:spcPts val="8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49" name="Google Shape;1149;p68"/>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1-Picture Full-Page + Callout Text">
  <p:cSld name="1-Picture Full-Page + Callout Text">
    <p:spTree>
      <p:nvGrpSpPr>
        <p:cNvPr id="1" name="Shape 1150"/>
        <p:cNvGrpSpPr/>
        <p:nvPr/>
      </p:nvGrpSpPr>
      <p:grpSpPr>
        <a:xfrm>
          <a:off x="0" y="0"/>
          <a:ext cx="0" cy="0"/>
          <a:chOff x="0" y="0"/>
          <a:chExt cx="0" cy="0"/>
        </a:xfrm>
      </p:grpSpPr>
      <p:sp>
        <p:nvSpPr>
          <p:cNvPr id="1151" name="Google Shape;1151;p69"/>
          <p:cNvSpPr>
            <a:spLocks noGrp="1"/>
          </p:cNvSpPr>
          <p:nvPr>
            <p:ph type="pic" idx="2"/>
          </p:nvPr>
        </p:nvSpPr>
        <p:spPr>
          <a:xfrm>
            <a:off x="0" y="0"/>
            <a:ext cx="7772400" cy="10058400"/>
          </a:xfrm>
          <a:prstGeom prst="rect">
            <a:avLst/>
          </a:prstGeom>
          <a:noFill/>
          <a:ln>
            <a:noFill/>
          </a:ln>
        </p:spPr>
      </p:sp>
      <p:sp>
        <p:nvSpPr>
          <p:cNvPr id="1152" name="Google Shape;1152;p69"/>
          <p:cNvSpPr txBox="1">
            <a:spLocks noGrp="1"/>
          </p:cNvSpPr>
          <p:nvPr>
            <p:ph type="body" idx="1"/>
          </p:nvPr>
        </p:nvSpPr>
        <p:spPr>
          <a:xfrm>
            <a:off x="3666428" y="6222341"/>
            <a:ext cx="3593593" cy="923331"/>
          </a:xfrm>
          <a:prstGeom prst="rect">
            <a:avLst/>
          </a:prstGeom>
          <a:solidFill>
            <a:srgbClr val="FFFFFF">
              <a:alpha val="80000"/>
            </a:srgbClr>
          </a:solidFill>
          <a:ln>
            <a:noFill/>
          </a:ln>
        </p:spPr>
        <p:txBody>
          <a:bodyPr spcFirstLastPara="1" wrap="square" lIns="182875" tIns="182875" rIns="182875" bIns="182875" anchor="ctr" anchorCtr="0">
            <a:normAutofit/>
          </a:bodyPr>
          <a:lstStyle>
            <a:lvl1pPr marL="457200" lvl="0" indent="-228600" algn="l">
              <a:lnSpc>
                <a:spcPct val="100000"/>
              </a:lnSpc>
              <a:spcBef>
                <a:spcPts val="800"/>
              </a:spcBef>
              <a:spcAft>
                <a:spcPts val="0"/>
              </a:spcAft>
              <a:buClr>
                <a:srgbClr val="000000"/>
              </a:buClr>
              <a:buSzPts val="1800"/>
              <a:buFont typeface="Inter"/>
              <a:buNone/>
              <a:defRPr sz="1800"/>
            </a:lvl1pPr>
            <a:lvl2pPr marL="914400" lvl="1" indent="-228600" algn="l">
              <a:lnSpc>
                <a:spcPct val="100000"/>
              </a:lnSpc>
              <a:spcBef>
                <a:spcPts val="800"/>
              </a:spcBef>
              <a:spcAft>
                <a:spcPts val="0"/>
              </a:spcAft>
              <a:buClr>
                <a:srgbClr val="000000"/>
              </a:buClr>
              <a:buSzPts val="1800"/>
              <a:buFont typeface="Inter"/>
              <a:buNone/>
              <a:defRPr sz="1800"/>
            </a:lvl2pPr>
            <a:lvl3pPr marL="1371600" lvl="2" indent="-228600" algn="l">
              <a:lnSpc>
                <a:spcPct val="100000"/>
              </a:lnSpc>
              <a:spcBef>
                <a:spcPts val="800"/>
              </a:spcBef>
              <a:spcAft>
                <a:spcPts val="0"/>
              </a:spcAft>
              <a:buClr>
                <a:srgbClr val="000000"/>
              </a:buClr>
              <a:buSzPts val="1800"/>
              <a:buFont typeface="Inter"/>
              <a:buNone/>
              <a:defRPr sz="1800"/>
            </a:lvl3pPr>
            <a:lvl4pPr marL="1828800" lvl="3" indent="-228600" algn="l">
              <a:lnSpc>
                <a:spcPct val="100000"/>
              </a:lnSpc>
              <a:spcBef>
                <a:spcPts val="800"/>
              </a:spcBef>
              <a:spcAft>
                <a:spcPts val="0"/>
              </a:spcAft>
              <a:buClr>
                <a:srgbClr val="000000"/>
              </a:buClr>
              <a:buSzPts val="1800"/>
              <a:buFont typeface="Inter"/>
              <a:buNone/>
              <a:defRPr sz="1800"/>
            </a:lvl4pPr>
            <a:lvl5pPr marL="2286000" lvl="4" indent="-228600" algn="l">
              <a:lnSpc>
                <a:spcPct val="100000"/>
              </a:lnSpc>
              <a:spcBef>
                <a:spcPts val="800"/>
              </a:spcBef>
              <a:spcAft>
                <a:spcPts val="0"/>
              </a:spcAft>
              <a:buClr>
                <a:srgbClr val="000000"/>
              </a:buClr>
              <a:buSzPts val="1800"/>
              <a:buFont typeface="Inter"/>
              <a:buNone/>
              <a:defRPr sz="18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53" name="Google Shape;1153;p69"/>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1-Picture Layout 3 + Text">
  <p:cSld name="1-Picture Layout 3 + Text">
    <p:spTree>
      <p:nvGrpSpPr>
        <p:cNvPr id="1" name="Shape 1154"/>
        <p:cNvGrpSpPr/>
        <p:nvPr/>
      </p:nvGrpSpPr>
      <p:grpSpPr>
        <a:xfrm>
          <a:off x="0" y="0"/>
          <a:ext cx="0" cy="0"/>
          <a:chOff x="0" y="0"/>
          <a:chExt cx="0" cy="0"/>
        </a:xfrm>
      </p:grpSpPr>
      <p:sp>
        <p:nvSpPr>
          <p:cNvPr id="1155" name="Google Shape;1155;p70"/>
          <p:cNvSpPr>
            <a:spLocks noGrp="1"/>
          </p:cNvSpPr>
          <p:nvPr>
            <p:ph type="pic" idx="2"/>
          </p:nvPr>
        </p:nvSpPr>
        <p:spPr>
          <a:xfrm>
            <a:off x="730298" y="2420984"/>
            <a:ext cx="6311804" cy="6314960"/>
          </a:xfrm>
          <a:prstGeom prst="rect">
            <a:avLst/>
          </a:prstGeom>
          <a:noFill/>
          <a:ln>
            <a:noFill/>
          </a:ln>
        </p:spPr>
      </p:sp>
      <p:sp>
        <p:nvSpPr>
          <p:cNvPr id="1156" name="Google Shape;1156;p70"/>
          <p:cNvSpPr txBox="1">
            <a:spLocks noGrp="1"/>
          </p:cNvSpPr>
          <p:nvPr>
            <p:ph type="title"/>
          </p:nvPr>
        </p:nvSpPr>
        <p:spPr>
          <a:xfrm>
            <a:off x="730296" y="1962089"/>
            <a:ext cx="6310576" cy="400111"/>
          </a:xfrm>
          <a:prstGeom prst="rect">
            <a:avLst/>
          </a:prstGeom>
          <a:noFill/>
          <a:ln>
            <a:noFill/>
          </a:ln>
        </p:spPr>
        <p:txBody>
          <a:bodyPr spcFirstLastPara="1" wrap="square" lIns="0" tIns="0" rIns="0" bIns="0" anchor="b" anchorCtr="0">
            <a:normAutofit/>
          </a:bodyPr>
          <a:lstStyle>
            <a:lvl1pPr lvl="0" algn="l">
              <a:lnSpc>
                <a:spcPct val="75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157" name="Google Shape;1157;p70"/>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158" name="Google Shape;1158;p70"/>
          <p:cNvSpPr txBox="1">
            <a:spLocks noGrp="1"/>
          </p:cNvSpPr>
          <p:nvPr>
            <p:ph type="body" idx="1"/>
          </p:nvPr>
        </p:nvSpPr>
        <p:spPr>
          <a:xfrm>
            <a:off x="730296" y="8699862"/>
            <a:ext cx="6310578" cy="327763"/>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1-Picture Layout 1 + Callout Text">
  <p:cSld name="1-Picture Layout 1 + Callout Text">
    <p:spTree>
      <p:nvGrpSpPr>
        <p:cNvPr id="1" name="Shape 1159"/>
        <p:cNvGrpSpPr/>
        <p:nvPr/>
      </p:nvGrpSpPr>
      <p:grpSpPr>
        <a:xfrm>
          <a:off x="0" y="0"/>
          <a:ext cx="0" cy="0"/>
          <a:chOff x="0" y="0"/>
          <a:chExt cx="0" cy="0"/>
        </a:xfrm>
      </p:grpSpPr>
      <p:sp>
        <p:nvSpPr>
          <p:cNvPr id="1160" name="Google Shape;1160;p71"/>
          <p:cNvSpPr>
            <a:spLocks noGrp="1"/>
          </p:cNvSpPr>
          <p:nvPr>
            <p:ph type="pic" idx="2"/>
          </p:nvPr>
        </p:nvSpPr>
        <p:spPr>
          <a:xfrm>
            <a:off x="501698" y="2067039"/>
            <a:ext cx="6311804" cy="6314961"/>
          </a:xfrm>
          <a:prstGeom prst="rect">
            <a:avLst/>
          </a:prstGeom>
          <a:noFill/>
          <a:ln>
            <a:noFill/>
          </a:ln>
        </p:spPr>
      </p:sp>
      <p:sp>
        <p:nvSpPr>
          <p:cNvPr id="1161" name="Google Shape;1161;p71"/>
          <p:cNvSpPr txBox="1">
            <a:spLocks noGrp="1"/>
          </p:cNvSpPr>
          <p:nvPr>
            <p:ph type="body" idx="1"/>
          </p:nvPr>
        </p:nvSpPr>
        <p:spPr>
          <a:xfrm>
            <a:off x="2286000" y="7543800"/>
            <a:ext cx="4343400" cy="1676400"/>
          </a:xfrm>
          <a:prstGeom prst="rect">
            <a:avLst/>
          </a:prstGeom>
          <a:solidFill>
            <a:srgbClr val="363565">
              <a:alpha val="80000"/>
            </a:srgbClr>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62" name="Google Shape;1162;p71"/>
          <p:cNvSpPr txBox="1">
            <a:spLocks noGrp="1"/>
          </p:cNvSpPr>
          <p:nvPr>
            <p:ph type="title"/>
          </p:nvPr>
        </p:nvSpPr>
        <p:spPr>
          <a:xfrm>
            <a:off x="501698" y="1655880"/>
            <a:ext cx="5791201" cy="400111"/>
          </a:xfrm>
          <a:prstGeom prst="rect">
            <a:avLst/>
          </a:prstGeom>
          <a:noFill/>
          <a:ln>
            <a:noFill/>
          </a:ln>
        </p:spPr>
        <p:txBody>
          <a:bodyPr spcFirstLastPara="1" wrap="square" lIns="0" tIns="0" rIns="0" bIns="0" anchor="b" anchorCtr="0">
            <a:normAutofit/>
          </a:bodyPr>
          <a:lstStyle>
            <a:lvl1pPr lvl="0" algn="l">
              <a:lnSpc>
                <a:spcPct val="75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163" name="Google Shape;1163;p71"/>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Highlight Page 1">
  <p:cSld name="Highlight Page 1">
    <p:spTree>
      <p:nvGrpSpPr>
        <p:cNvPr id="1" name="Shape 1164"/>
        <p:cNvGrpSpPr/>
        <p:nvPr/>
      </p:nvGrpSpPr>
      <p:grpSpPr>
        <a:xfrm>
          <a:off x="0" y="0"/>
          <a:ext cx="0" cy="0"/>
          <a:chOff x="0" y="0"/>
          <a:chExt cx="0" cy="0"/>
        </a:xfrm>
      </p:grpSpPr>
      <p:sp>
        <p:nvSpPr>
          <p:cNvPr id="1165" name="Google Shape;1165;p72"/>
          <p:cNvSpPr>
            <a:spLocks noGrp="1"/>
          </p:cNvSpPr>
          <p:nvPr>
            <p:ph type="pic" idx="2"/>
          </p:nvPr>
        </p:nvSpPr>
        <p:spPr>
          <a:xfrm>
            <a:off x="0" y="0"/>
            <a:ext cx="3886200" cy="10058400"/>
          </a:xfrm>
          <a:prstGeom prst="rect">
            <a:avLst/>
          </a:prstGeom>
          <a:noFill/>
          <a:ln>
            <a:noFill/>
          </a:ln>
        </p:spPr>
      </p:sp>
      <p:sp>
        <p:nvSpPr>
          <p:cNvPr id="1166" name="Google Shape;1166;p72"/>
          <p:cNvSpPr txBox="1">
            <a:spLocks noGrp="1"/>
          </p:cNvSpPr>
          <p:nvPr>
            <p:ph type="body" idx="1"/>
          </p:nvPr>
        </p:nvSpPr>
        <p:spPr>
          <a:xfrm>
            <a:off x="0" y="6705600"/>
            <a:ext cx="3886200" cy="3352800"/>
          </a:xfrm>
          <a:prstGeom prst="rect">
            <a:avLst/>
          </a:prstGeom>
          <a:solidFill>
            <a:srgbClr val="363565">
              <a:alpha val="87058"/>
            </a:srgbClr>
          </a:solidFill>
          <a:ln>
            <a:noFill/>
          </a:ln>
        </p:spPr>
        <p:txBody>
          <a:bodyPr spcFirstLastPara="1" wrap="square" lIns="45675" tIns="45675" rIns="45675" bIns="45675" anchor="ctr" anchorCtr="0">
            <a:normAutofit/>
          </a:bodyPr>
          <a:lstStyle>
            <a:lvl1pPr marL="457200" lvl="0"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1pPr>
            <a:lvl2pPr marL="914400" lvl="1"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2pPr>
            <a:lvl3pPr marL="1371600" lvl="2"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3pPr>
            <a:lvl4pPr marL="1828800" lvl="3"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4pPr>
            <a:lvl5pPr marL="2286000" lvl="4"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67" name="Google Shape;1167;p72"/>
          <p:cNvSpPr txBox="1">
            <a:spLocks noGrp="1"/>
          </p:cNvSpPr>
          <p:nvPr>
            <p:ph type="body" idx="3"/>
          </p:nvPr>
        </p:nvSpPr>
        <p:spPr>
          <a:xfrm>
            <a:off x="3886200" y="5181600"/>
            <a:ext cx="3886200" cy="4876800"/>
          </a:xfrm>
          <a:prstGeom prst="rect">
            <a:avLst/>
          </a:prstGeom>
          <a:solidFill>
            <a:schemeClr val="accent4"/>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68" name="Google Shape;1168;p72"/>
          <p:cNvSpPr txBox="1">
            <a:spLocks noGrp="1"/>
          </p:cNvSpPr>
          <p:nvPr>
            <p:ph type="body" idx="4"/>
          </p:nvPr>
        </p:nvSpPr>
        <p:spPr>
          <a:xfrm>
            <a:off x="4478382" y="2539877"/>
            <a:ext cx="2667001" cy="595508"/>
          </a:xfrm>
          <a:prstGeom prst="rect">
            <a:avLst/>
          </a:prstGeom>
          <a:no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69" name="Google Shape;1169;p72"/>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Highlight Page 2">
  <p:cSld name="Highlight Page 2">
    <p:spTree>
      <p:nvGrpSpPr>
        <p:cNvPr id="1" name="Shape 1170"/>
        <p:cNvGrpSpPr/>
        <p:nvPr/>
      </p:nvGrpSpPr>
      <p:grpSpPr>
        <a:xfrm>
          <a:off x="0" y="0"/>
          <a:ext cx="0" cy="0"/>
          <a:chOff x="0" y="0"/>
          <a:chExt cx="0" cy="0"/>
        </a:xfrm>
      </p:grpSpPr>
      <p:sp>
        <p:nvSpPr>
          <p:cNvPr id="1171" name="Google Shape;1171;p73"/>
          <p:cNvSpPr>
            <a:spLocks noGrp="1"/>
          </p:cNvSpPr>
          <p:nvPr>
            <p:ph type="pic" idx="2"/>
          </p:nvPr>
        </p:nvSpPr>
        <p:spPr>
          <a:xfrm>
            <a:off x="3886200" y="0"/>
            <a:ext cx="3886200" cy="10058400"/>
          </a:xfrm>
          <a:prstGeom prst="rect">
            <a:avLst/>
          </a:prstGeom>
          <a:noFill/>
          <a:ln>
            <a:noFill/>
          </a:ln>
        </p:spPr>
      </p:sp>
      <p:sp>
        <p:nvSpPr>
          <p:cNvPr id="1172" name="Google Shape;1172;p73"/>
          <p:cNvSpPr txBox="1">
            <a:spLocks noGrp="1"/>
          </p:cNvSpPr>
          <p:nvPr>
            <p:ph type="body" idx="1"/>
          </p:nvPr>
        </p:nvSpPr>
        <p:spPr>
          <a:xfrm>
            <a:off x="3886200" y="6705600"/>
            <a:ext cx="3886200" cy="3352800"/>
          </a:xfrm>
          <a:prstGeom prst="rect">
            <a:avLst/>
          </a:prstGeom>
          <a:solidFill>
            <a:srgbClr val="363565">
              <a:alpha val="87058"/>
            </a:srgbClr>
          </a:solidFill>
          <a:ln>
            <a:noFill/>
          </a:ln>
        </p:spPr>
        <p:txBody>
          <a:bodyPr spcFirstLastPara="1" wrap="square" lIns="45675" tIns="45675" rIns="45675" bIns="45675" anchor="ctr" anchorCtr="0">
            <a:normAutofit/>
          </a:bodyPr>
          <a:lstStyle>
            <a:lvl1pPr marL="457200" lvl="0"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1pPr>
            <a:lvl2pPr marL="914400" lvl="1"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2pPr>
            <a:lvl3pPr marL="1371600" lvl="2"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3pPr>
            <a:lvl4pPr marL="1828800" lvl="3"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4pPr>
            <a:lvl5pPr marL="2286000" lvl="4" indent="-228600" algn="ctr">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73" name="Google Shape;1173;p73"/>
          <p:cNvSpPr txBox="1">
            <a:spLocks noGrp="1"/>
          </p:cNvSpPr>
          <p:nvPr>
            <p:ph type="body" idx="3"/>
          </p:nvPr>
        </p:nvSpPr>
        <p:spPr>
          <a:xfrm>
            <a:off x="0" y="3886200"/>
            <a:ext cx="3886200" cy="6172200"/>
          </a:xfrm>
          <a:prstGeom prst="rect">
            <a:avLst/>
          </a:prstGeom>
          <a:solidFill>
            <a:schemeClr val="accent4"/>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74" name="Google Shape;1174;p73"/>
          <p:cNvSpPr txBox="1">
            <a:spLocks noGrp="1"/>
          </p:cNvSpPr>
          <p:nvPr>
            <p:ph type="body" idx="4"/>
          </p:nvPr>
        </p:nvSpPr>
        <p:spPr>
          <a:xfrm>
            <a:off x="609600" y="1869340"/>
            <a:ext cx="2667000" cy="595508"/>
          </a:xfrm>
          <a:prstGeom prst="rect">
            <a:avLst/>
          </a:prstGeom>
          <a:no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75" name="Google Shape;1175;p73"/>
          <p:cNvSpPr txBox="1">
            <a:spLocks noGrp="1"/>
          </p:cNvSpPr>
          <p:nvPr>
            <p:ph type="sldNum" idx="12"/>
          </p:nvPr>
        </p:nvSpPr>
        <p:spPr>
          <a:xfrm>
            <a:off x="7170419" y="9656277"/>
            <a:ext cx="244919" cy="293330"/>
          </a:xfrm>
          <a:prstGeom prst="rect">
            <a:avLst/>
          </a:prstGeom>
          <a:noFill/>
          <a:ln>
            <a:noFill/>
          </a:ln>
        </p:spPr>
        <p:txBody>
          <a:bodyPr spcFirstLastPara="1" wrap="square" lIns="45675" tIns="45675" rIns="45675" bIns="45675" anchor="b" anchorCtr="0">
            <a:spAutoFit/>
          </a:bodyPr>
          <a:lstStyle>
            <a:lvl1pPr marL="0" marR="0" lvl="0" indent="0" algn="l">
              <a:lnSpc>
                <a:spcPct val="100000"/>
              </a:lnSpc>
              <a:spcBef>
                <a:spcPts val="0"/>
              </a:spcBef>
              <a:spcAft>
                <a:spcPts val="0"/>
              </a:spcAft>
              <a:buClr>
                <a:srgbClr val="FFFFFF"/>
              </a:buClr>
              <a:buSzPts val="1100"/>
              <a:buFont typeface="Poppins SemiBold"/>
              <a:buNone/>
              <a:defRPr sz="1100">
                <a:solidFill>
                  <a:srgbClr val="FFFFFF"/>
                </a:solidFill>
                <a:latin typeface="Poppins SemiBold"/>
                <a:ea typeface="Poppins SemiBold"/>
                <a:cs typeface="Poppins SemiBold"/>
                <a:sym typeface="Poppins SemiBold"/>
              </a:defRPr>
            </a:lvl1pPr>
            <a:lvl2pPr marL="0" marR="0" lvl="1" indent="0" algn="l">
              <a:lnSpc>
                <a:spcPct val="100000"/>
              </a:lnSpc>
              <a:spcBef>
                <a:spcPts val="0"/>
              </a:spcBef>
              <a:spcAft>
                <a:spcPts val="0"/>
              </a:spcAft>
              <a:buClr>
                <a:srgbClr val="FFFFFF"/>
              </a:buClr>
              <a:buSzPts val="1100"/>
              <a:buFont typeface="Poppins SemiBold"/>
              <a:buNone/>
              <a:defRPr sz="1100">
                <a:solidFill>
                  <a:srgbClr val="FFFFFF"/>
                </a:solidFill>
                <a:latin typeface="Poppins SemiBold"/>
                <a:ea typeface="Poppins SemiBold"/>
                <a:cs typeface="Poppins SemiBold"/>
                <a:sym typeface="Poppins SemiBold"/>
              </a:defRPr>
            </a:lvl2pPr>
            <a:lvl3pPr marL="0" marR="0" lvl="2" indent="0" algn="l">
              <a:lnSpc>
                <a:spcPct val="100000"/>
              </a:lnSpc>
              <a:spcBef>
                <a:spcPts val="0"/>
              </a:spcBef>
              <a:spcAft>
                <a:spcPts val="0"/>
              </a:spcAft>
              <a:buClr>
                <a:srgbClr val="FFFFFF"/>
              </a:buClr>
              <a:buSzPts val="1100"/>
              <a:buFont typeface="Poppins SemiBold"/>
              <a:buNone/>
              <a:defRPr sz="1100">
                <a:solidFill>
                  <a:srgbClr val="FFFFFF"/>
                </a:solidFill>
                <a:latin typeface="Poppins SemiBold"/>
                <a:ea typeface="Poppins SemiBold"/>
                <a:cs typeface="Poppins SemiBold"/>
                <a:sym typeface="Poppins SemiBold"/>
              </a:defRPr>
            </a:lvl3pPr>
            <a:lvl4pPr marL="0" marR="0" lvl="3" indent="0" algn="l">
              <a:lnSpc>
                <a:spcPct val="100000"/>
              </a:lnSpc>
              <a:spcBef>
                <a:spcPts val="0"/>
              </a:spcBef>
              <a:spcAft>
                <a:spcPts val="0"/>
              </a:spcAft>
              <a:buClr>
                <a:srgbClr val="FFFFFF"/>
              </a:buClr>
              <a:buSzPts val="1100"/>
              <a:buFont typeface="Poppins SemiBold"/>
              <a:buNone/>
              <a:defRPr sz="1100">
                <a:solidFill>
                  <a:srgbClr val="FFFFFF"/>
                </a:solidFill>
                <a:latin typeface="Poppins SemiBold"/>
                <a:ea typeface="Poppins SemiBold"/>
                <a:cs typeface="Poppins SemiBold"/>
                <a:sym typeface="Poppins SemiBold"/>
              </a:defRPr>
            </a:lvl4pPr>
            <a:lvl5pPr marL="0" marR="0" lvl="4" indent="0" algn="l">
              <a:lnSpc>
                <a:spcPct val="100000"/>
              </a:lnSpc>
              <a:spcBef>
                <a:spcPts val="0"/>
              </a:spcBef>
              <a:spcAft>
                <a:spcPts val="0"/>
              </a:spcAft>
              <a:buClr>
                <a:srgbClr val="FFFFFF"/>
              </a:buClr>
              <a:buSzPts val="1100"/>
              <a:buFont typeface="Poppins SemiBold"/>
              <a:buNone/>
              <a:defRPr sz="1100">
                <a:solidFill>
                  <a:srgbClr val="FFFFFF"/>
                </a:solidFill>
                <a:latin typeface="Poppins SemiBold"/>
                <a:ea typeface="Poppins SemiBold"/>
                <a:cs typeface="Poppins SemiBold"/>
                <a:sym typeface="Poppins SemiBold"/>
              </a:defRPr>
            </a:lvl5pPr>
            <a:lvl6pPr marL="0" marR="0" lvl="5" indent="0" algn="l">
              <a:lnSpc>
                <a:spcPct val="100000"/>
              </a:lnSpc>
              <a:spcBef>
                <a:spcPts val="0"/>
              </a:spcBef>
              <a:spcAft>
                <a:spcPts val="0"/>
              </a:spcAft>
              <a:buClr>
                <a:srgbClr val="FFFFFF"/>
              </a:buClr>
              <a:buSzPts val="1100"/>
              <a:buFont typeface="Poppins SemiBold"/>
              <a:buNone/>
              <a:defRPr sz="1100">
                <a:solidFill>
                  <a:srgbClr val="FFFFFF"/>
                </a:solidFill>
                <a:latin typeface="Poppins SemiBold"/>
                <a:ea typeface="Poppins SemiBold"/>
                <a:cs typeface="Poppins SemiBold"/>
                <a:sym typeface="Poppins SemiBold"/>
              </a:defRPr>
            </a:lvl6pPr>
            <a:lvl7pPr marL="0" marR="0" lvl="6" indent="0" algn="l">
              <a:lnSpc>
                <a:spcPct val="100000"/>
              </a:lnSpc>
              <a:spcBef>
                <a:spcPts val="0"/>
              </a:spcBef>
              <a:spcAft>
                <a:spcPts val="0"/>
              </a:spcAft>
              <a:buClr>
                <a:srgbClr val="FFFFFF"/>
              </a:buClr>
              <a:buSzPts val="1100"/>
              <a:buFont typeface="Poppins SemiBold"/>
              <a:buNone/>
              <a:defRPr sz="1100">
                <a:solidFill>
                  <a:srgbClr val="FFFFFF"/>
                </a:solidFill>
                <a:latin typeface="Poppins SemiBold"/>
                <a:ea typeface="Poppins SemiBold"/>
                <a:cs typeface="Poppins SemiBold"/>
                <a:sym typeface="Poppins SemiBold"/>
              </a:defRPr>
            </a:lvl7pPr>
            <a:lvl8pPr marL="0" marR="0" lvl="7" indent="0" algn="l">
              <a:lnSpc>
                <a:spcPct val="100000"/>
              </a:lnSpc>
              <a:spcBef>
                <a:spcPts val="0"/>
              </a:spcBef>
              <a:spcAft>
                <a:spcPts val="0"/>
              </a:spcAft>
              <a:buClr>
                <a:srgbClr val="FFFFFF"/>
              </a:buClr>
              <a:buSzPts val="1100"/>
              <a:buFont typeface="Poppins SemiBold"/>
              <a:buNone/>
              <a:defRPr sz="1100">
                <a:solidFill>
                  <a:srgbClr val="FFFFFF"/>
                </a:solidFill>
                <a:latin typeface="Poppins SemiBold"/>
                <a:ea typeface="Poppins SemiBold"/>
                <a:cs typeface="Poppins SemiBold"/>
                <a:sym typeface="Poppins SemiBold"/>
              </a:defRPr>
            </a:lvl8pPr>
            <a:lvl9pPr marL="0" marR="0" lvl="8" indent="0" algn="l">
              <a:lnSpc>
                <a:spcPct val="100000"/>
              </a:lnSpc>
              <a:spcBef>
                <a:spcPts val="0"/>
              </a:spcBef>
              <a:spcAft>
                <a:spcPts val="0"/>
              </a:spcAft>
              <a:buClr>
                <a:srgbClr val="FFFFFF"/>
              </a:buClr>
              <a:buSzPts val="1100"/>
              <a:buFont typeface="Poppins SemiBold"/>
              <a:buNone/>
              <a:defRPr sz="1100">
                <a:solidFill>
                  <a:srgbClr val="FFFFFF"/>
                </a:solidFill>
                <a:latin typeface="Poppins SemiBold"/>
                <a:ea typeface="Poppins SemiBold"/>
                <a:cs typeface="Poppins SemiBold"/>
                <a:sym typeface="Poppins SemiBold"/>
              </a:defRPr>
            </a:lvl9pPr>
          </a:lstStyle>
          <a:p>
            <a:pPr marL="0" lvl="0" indent="0" algn="l" rtl="0">
              <a:spcBef>
                <a:spcPts val="0"/>
              </a:spcBef>
              <a:spcAft>
                <a:spcPts val="0"/>
              </a:spcAft>
              <a:buNone/>
            </a:pPr>
            <a:fld id="{00000000-1234-1234-1234-123412341234}" type="slidenum">
              <a:rPr lang="en-US"/>
              <a:t>‹#›</a:t>
            </a:fld>
            <a:endParaRPr sz="1000">
              <a:solidFill>
                <a:srgbClr val="888888"/>
              </a:solidFill>
              <a:latin typeface="Inter"/>
              <a:ea typeface="Inter"/>
              <a:cs typeface="Inter"/>
              <a:sym typeface="Inte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Laptop Placeholder + Text">
  <p:cSld name="Laptop Placeholder + Text">
    <p:spTree>
      <p:nvGrpSpPr>
        <p:cNvPr id="1" name="Shape 1176"/>
        <p:cNvGrpSpPr/>
        <p:nvPr/>
      </p:nvGrpSpPr>
      <p:grpSpPr>
        <a:xfrm>
          <a:off x="0" y="0"/>
          <a:ext cx="0" cy="0"/>
          <a:chOff x="0" y="0"/>
          <a:chExt cx="0" cy="0"/>
        </a:xfrm>
      </p:grpSpPr>
      <p:grpSp>
        <p:nvGrpSpPr>
          <p:cNvPr id="1177" name="Google Shape;1177;p74"/>
          <p:cNvGrpSpPr/>
          <p:nvPr/>
        </p:nvGrpSpPr>
        <p:grpSpPr>
          <a:xfrm>
            <a:off x="295677" y="2833779"/>
            <a:ext cx="7181132" cy="4606149"/>
            <a:chOff x="0" y="0"/>
            <a:chExt cx="7181131" cy="4606147"/>
          </a:xfrm>
        </p:grpSpPr>
        <p:sp>
          <p:nvSpPr>
            <p:cNvPr id="1178" name="Google Shape;1178;p74"/>
            <p:cNvSpPr/>
            <p:nvPr/>
          </p:nvSpPr>
          <p:spPr>
            <a:xfrm>
              <a:off x="647598" y="20138"/>
              <a:ext cx="5847817" cy="3960824"/>
            </a:xfrm>
            <a:custGeom>
              <a:avLst/>
              <a:gdLst/>
              <a:ahLst/>
              <a:cxnLst/>
              <a:rect l="l" t="t" r="r" b="b"/>
              <a:pathLst>
                <a:path w="21600" h="21600" extrusionOk="0">
                  <a:moveTo>
                    <a:pt x="0" y="21077"/>
                  </a:moveTo>
                  <a:lnTo>
                    <a:pt x="0" y="869"/>
                  </a:lnTo>
                  <a:cubicBezTo>
                    <a:pt x="0" y="388"/>
                    <a:pt x="263" y="0"/>
                    <a:pt x="589" y="0"/>
                  </a:cubicBezTo>
                  <a:lnTo>
                    <a:pt x="21013" y="0"/>
                  </a:lnTo>
                  <a:cubicBezTo>
                    <a:pt x="21335" y="0"/>
                    <a:pt x="21600" y="388"/>
                    <a:pt x="21600" y="869"/>
                  </a:cubicBezTo>
                  <a:lnTo>
                    <a:pt x="21600" y="21077"/>
                  </a:lnTo>
                  <a:cubicBezTo>
                    <a:pt x="21600" y="21363"/>
                    <a:pt x="21441" y="21600"/>
                    <a:pt x="21247" y="21600"/>
                  </a:cubicBezTo>
                  <a:lnTo>
                    <a:pt x="354" y="21600"/>
                  </a:lnTo>
                  <a:cubicBezTo>
                    <a:pt x="157" y="21600"/>
                    <a:pt x="0" y="21371"/>
                    <a:pt x="0" y="21077"/>
                  </a:cubicBezTo>
                </a:path>
              </a:pathLst>
            </a:custGeom>
            <a:solidFill>
              <a:srgbClr val="333333"/>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sp>
          <p:nvSpPr>
            <p:cNvPr id="1179" name="Google Shape;1179;p74"/>
            <p:cNvSpPr/>
            <p:nvPr/>
          </p:nvSpPr>
          <p:spPr>
            <a:xfrm>
              <a:off x="635515" y="0"/>
              <a:ext cx="5871984" cy="3995059"/>
            </a:xfrm>
            <a:custGeom>
              <a:avLst/>
              <a:gdLst/>
              <a:ahLst/>
              <a:cxnLst/>
              <a:rect l="l" t="t" r="r" b="b"/>
              <a:pathLst>
                <a:path w="21600" h="21600" extrusionOk="0">
                  <a:moveTo>
                    <a:pt x="21212" y="21600"/>
                  </a:moveTo>
                  <a:lnTo>
                    <a:pt x="388" y="21600"/>
                  </a:lnTo>
                  <a:cubicBezTo>
                    <a:pt x="193" y="21600"/>
                    <a:pt x="0" y="21316"/>
                    <a:pt x="0" y="21030"/>
                  </a:cubicBezTo>
                  <a:lnTo>
                    <a:pt x="0" y="872"/>
                  </a:lnTo>
                  <a:cubicBezTo>
                    <a:pt x="0" y="390"/>
                    <a:pt x="299" y="0"/>
                    <a:pt x="627" y="0"/>
                  </a:cubicBezTo>
                  <a:lnTo>
                    <a:pt x="20972" y="0"/>
                  </a:lnTo>
                  <a:cubicBezTo>
                    <a:pt x="21299" y="0"/>
                    <a:pt x="21600" y="390"/>
                    <a:pt x="21600" y="872"/>
                  </a:cubicBezTo>
                  <a:lnTo>
                    <a:pt x="21600" y="21030"/>
                  </a:lnTo>
                  <a:cubicBezTo>
                    <a:pt x="21600" y="21316"/>
                    <a:pt x="21409" y="21600"/>
                    <a:pt x="21212" y="21600"/>
                  </a:cubicBezTo>
                  <a:close/>
                  <a:moveTo>
                    <a:pt x="405" y="21523"/>
                  </a:moveTo>
                  <a:lnTo>
                    <a:pt x="21193" y="21523"/>
                  </a:lnTo>
                  <a:cubicBezTo>
                    <a:pt x="21388" y="21523"/>
                    <a:pt x="21546" y="21289"/>
                    <a:pt x="21546" y="21005"/>
                  </a:cubicBezTo>
                  <a:lnTo>
                    <a:pt x="21546" y="975"/>
                  </a:lnTo>
                  <a:cubicBezTo>
                    <a:pt x="21546" y="509"/>
                    <a:pt x="21289" y="131"/>
                    <a:pt x="20972" y="131"/>
                  </a:cubicBezTo>
                  <a:lnTo>
                    <a:pt x="627" y="131"/>
                  </a:lnTo>
                  <a:cubicBezTo>
                    <a:pt x="311" y="131"/>
                    <a:pt x="54" y="509"/>
                    <a:pt x="54" y="975"/>
                  </a:cubicBezTo>
                  <a:lnTo>
                    <a:pt x="54" y="21005"/>
                  </a:lnTo>
                  <a:cubicBezTo>
                    <a:pt x="54" y="21289"/>
                    <a:pt x="212" y="21523"/>
                    <a:pt x="405" y="21523"/>
                  </a:cubicBezTo>
                  <a:close/>
                </a:path>
              </a:pathLst>
            </a:custGeom>
            <a:solidFill>
              <a:srgbClr val="696A6D"/>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grpSp>
          <p:nvGrpSpPr>
            <p:cNvPr id="1180" name="Google Shape;1180;p74"/>
            <p:cNvGrpSpPr/>
            <p:nvPr/>
          </p:nvGrpSpPr>
          <p:grpSpPr>
            <a:xfrm>
              <a:off x="0" y="3416647"/>
              <a:ext cx="7181049" cy="1189500"/>
              <a:chOff x="0" y="-2"/>
              <a:chExt cx="7181048" cy="1189498"/>
            </a:xfrm>
          </p:grpSpPr>
          <p:grpSp>
            <p:nvGrpSpPr>
              <p:cNvPr id="1181" name="Google Shape;1181;p74"/>
              <p:cNvGrpSpPr/>
              <p:nvPr/>
            </p:nvGrpSpPr>
            <p:grpSpPr>
              <a:xfrm>
                <a:off x="0" y="-2"/>
                <a:ext cx="3592514" cy="1189498"/>
                <a:chOff x="0" y="-1"/>
                <a:chExt cx="3592513" cy="1189496"/>
              </a:xfrm>
            </p:grpSpPr>
            <p:sp>
              <p:nvSpPr>
                <p:cNvPr id="1182" name="Google Shape;1182;p74"/>
                <p:cNvSpPr/>
                <p:nvPr/>
              </p:nvSpPr>
              <p:spPr>
                <a:xfrm>
                  <a:off x="0" y="548251"/>
                  <a:ext cx="3592513" cy="92992"/>
                </a:xfrm>
                <a:prstGeom prst="rect">
                  <a:avLst/>
                </a:prstGeom>
                <a:gradFill>
                  <a:gsLst>
                    <a:gs pos="0">
                      <a:srgbClr val="464847"/>
                    </a:gs>
                    <a:gs pos="1078">
                      <a:srgbClr val="3B4142"/>
                    </a:gs>
                    <a:gs pos="1415">
                      <a:srgbClr val="727679"/>
                    </a:gs>
                    <a:gs pos="1675">
                      <a:srgbClr val="A9ACB0"/>
                    </a:gs>
                    <a:gs pos="3441">
                      <a:srgbClr val="787B80"/>
                    </a:gs>
                    <a:gs pos="5318">
                      <a:srgbClr val="484B4F"/>
                    </a:gs>
                    <a:gs pos="13483">
                      <a:srgbClr val="5C5E63"/>
                    </a:gs>
                    <a:gs pos="20452">
                      <a:srgbClr val="717276"/>
                    </a:gs>
                    <a:gs pos="38329">
                      <a:srgbClr val="818287"/>
                    </a:gs>
                    <a:gs pos="62243">
                      <a:srgbClr val="929397"/>
                    </a:gs>
                    <a:gs pos="100000">
                      <a:srgbClr val="929397"/>
                    </a:gs>
                  </a:gsLst>
                  <a:lin ang="0" scaled="0"/>
                </a:gra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183" name="Google Shape;1183;p74"/>
                <p:cNvSpPr txBox="1"/>
                <p:nvPr/>
              </p:nvSpPr>
              <p:spPr>
                <a:xfrm>
                  <a:off x="0" y="-1"/>
                  <a:ext cx="3592513" cy="1189496"/>
                </a:xfrm>
                <a:prstGeom prst="rect">
                  <a:avLst/>
                </a:prstGeom>
                <a:noFill/>
                <a:ln>
                  <a:noFill/>
                </a:ln>
              </p:spPr>
              <p:txBody>
                <a:bodyPr spcFirstLastPara="1" wrap="square" lIns="61700" tIns="61700" rIns="61700" bIns="61700" anchor="ctr" anchorCtr="0">
                  <a:spAutoFit/>
                </a:bodyPr>
                <a:lstStyle/>
                <a:p>
                  <a:pPr marL="0" marR="0" lvl="0" indent="0" algn="l" rtl="0">
                    <a:lnSpc>
                      <a:spcPct val="100000"/>
                    </a:lnSpc>
                    <a:spcBef>
                      <a:spcPts val="0"/>
                    </a:spcBef>
                    <a:spcAft>
                      <a:spcPts val="0"/>
                    </a:spcAft>
                    <a:buClr>
                      <a:srgbClr val="FFFFFF"/>
                    </a:buClr>
                    <a:buSzPts val="7100"/>
                    <a:buFont typeface="Helvetica Neue Light"/>
                    <a:buNone/>
                  </a:pPr>
                  <a:r>
                    <a:rPr lang="en-US" sz="7100" b="0" i="0" u="none" strike="noStrike" cap="none">
                      <a:solidFill>
                        <a:srgbClr val="FFFFFF"/>
                      </a:solidFill>
                      <a:latin typeface="Helvetica Neue Light"/>
                      <a:ea typeface="Helvetica Neue Light"/>
                      <a:cs typeface="Helvetica Neue Light"/>
                      <a:sym typeface="Helvetica Neue Light"/>
                    </a:rPr>
                    <a:t> </a:t>
                  </a:r>
                  <a:endParaRPr/>
                </a:p>
              </p:txBody>
            </p:sp>
          </p:grpSp>
          <p:grpSp>
            <p:nvGrpSpPr>
              <p:cNvPr id="1184" name="Google Shape;1184;p74"/>
              <p:cNvGrpSpPr/>
              <p:nvPr/>
            </p:nvGrpSpPr>
            <p:grpSpPr>
              <a:xfrm>
                <a:off x="3588533" y="-2"/>
                <a:ext cx="3592515" cy="1189498"/>
                <a:chOff x="0" y="-1"/>
                <a:chExt cx="3592513" cy="1189496"/>
              </a:xfrm>
            </p:grpSpPr>
            <p:sp>
              <p:nvSpPr>
                <p:cNvPr id="1185" name="Google Shape;1185;p74"/>
                <p:cNvSpPr/>
                <p:nvPr/>
              </p:nvSpPr>
              <p:spPr>
                <a:xfrm>
                  <a:off x="0" y="548251"/>
                  <a:ext cx="3592513" cy="92992"/>
                </a:xfrm>
                <a:prstGeom prst="rect">
                  <a:avLst/>
                </a:prstGeom>
                <a:gradFill>
                  <a:gsLst>
                    <a:gs pos="0">
                      <a:srgbClr val="464847"/>
                    </a:gs>
                    <a:gs pos="1078">
                      <a:srgbClr val="3B4142"/>
                    </a:gs>
                    <a:gs pos="1415">
                      <a:srgbClr val="727679"/>
                    </a:gs>
                    <a:gs pos="1675">
                      <a:srgbClr val="A9ACB0"/>
                    </a:gs>
                    <a:gs pos="3441">
                      <a:srgbClr val="787B80"/>
                    </a:gs>
                    <a:gs pos="5318">
                      <a:srgbClr val="484B4F"/>
                    </a:gs>
                    <a:gs pos="13483">
                      <a:srgbClr val="5C5E63"/>
                    </a:gs>
                    <a:gs pos="20452">
                      <a:srgbClr val="717276"/>
                    </a:gs>
                    <a:gs pos="38329">
                      <a:srgbClr val="818287"/>
                    </a:gs>
                    <a:gs pos="62243">
                      <a:srgbClr val="929397"/>
                    </a:gs>
                    <a:gs pos="100000">
                      <a:srgbClr val="929397"/>
                    </a:gs>
                  </a:gsLst>
                  <a:lin ang="10800000" scaled="0"/>
                </a:gra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186" name="Google Shape;1186;p74"/>
                <p:cNvSpPr txBox="1"/>
                <p:nvPr/>
              </p:nvSpPr>
              <p:spPr>
                <a:xfrm>
                  <a:off x="0" y="-1"/>
                  <a:ext cx="3592513" cy="1189496"/>
                </a:xfrm>
                <a:prstGeom prst="rect">
                  <a:avLst/>
                </a:prstGeom>
                <a:noFill/>
                <a:ln>
                  <a:noFill/>
                </a:ln>
              </p:spPr>
              <p:txBody>
                <a:bodyPr spcFirstLastPara="1" wrap="square" lIns="61700" tIns="61700" rIns="61700" bIns="61700" anchor="ctr" anchorCtr="0">
                  <a:spAutoFit/>
                </a:bodyPr>
                <a:lstStyle/>
                <a:p>
                  <a:pPr marL="0" marR="0" lvl="0" indent="0" algn="l" rtl="0">
                    <a:lnSpc>
                      <a:spcPct val="100000"/>
                    </a:lnSpc>
                    <a:spcBef>
                      <a:spcPts val="0"/>
                    </a:spcBef>
                    <a:spcAft>
                      <a:spcPts val="0"/>
                    </a:spcAft>
                    <a:buClr>
                      <a:srgbClr val="FFFFFF"/>
                    </a:buClr>
                    <a:buSzPts val="7100"/>
                    <a:buFont typeface="Helvetica Neue Light"/>
                    <a:buNone/>
                  </a:pPr>
                  <a:r>
                    <a:rPr lang="en-US" sz="7100" b="0" i="0" u="none" strike="noStrike" cap="none">
                      <a:solidFill>
                        <a:srgbClr val="FFFFFF"/>
                      </a:solidFill>
                      <a:latin typeface="Helvetica Neue Light"/>
                      <a:ea typeface="Helvetica Neue Light"/>
                      <a:cs typeface="Helvetica Neue Light"/>
                      <a:sym typeface="Helvetica Neue Light"/>
                    </a:rPr>
                    <a:t> </a:t>
                  </a:r>
                  <a:endParaRPr/>
                </a:p>
              </p:txBody>
            </p:sp>
          </p:grpSp>
        </p:grpSp>
        <p:sp>
          <p:nvSpPr>
            <p:cNvPr id="1187" name="Google Shape;1187;p74"/>
            <p:cNvSpPr/>
            <p:nvPr/>
          </p:nvSpPr>
          <p:spPr>
            <a:xfrm>
              <a:off x="3097237" y="3966086"/>
              <a:ext cx="976271" cy="57943"/>
            </a:xfrm>
            <a:custGeom>
              <a:avLst/>
              <a:gdLst/>
              <a:ahLst/>
              <a:cxnLst/>
              <a:rect l="l" t="t" r="r" b="b"/>
              <a:pathLst>
                <a:path w="21600" h="21600" extrusionOk="0">
                  <a:moveTo>
                    <a:pt x="0" y="0"/>
                  </a:moveTo>
                  <a:lnTo>
                    <a:pt x="0" y="10800"/>
                  </a:lnTo>
                  <a:cubicBezTo>
                    <a:pt x="0" y="16971"/>
                    <a:pt x="384" y="21600"/>
                    <a:pt x="828" y="21600"/>
                  </a:cubicBezTo>
                  <a:lnTo>
                    <a:pt x="20772" y="21600"/>
                  </a:lnTo>
                  <a:cubicBezTo>
                    <a:pt x="21236" y="21600"/>
                    <a:pt x="21600" y="16971"/>
                    <a:pt x="21600" y="10800"/>
                  </a:cubicBezTo>
                  <a:lnTo>
                    <a:pt x="21600" y="0"/>
                  </a:lnTo>
                  <a:lnTo>
                    <a:pt x="0" y="0"/>
                  </a:lnTo>
                </a:path>
              </a:pathLst>
            </a:custGeom>
            <a:gradFill>
              <a:gsLst>
                <a:gs pos="0">
                  <a:srgbClr val="24282B"/>
                </a:gs>
                <a:gs pos="3819">
                  <a:srgbClr val="46494C"/>
                </a:gs>
                <a:gs pos="9344">
                  <a:srgbClr val="696A6D"/>
                </a:gs>
                <a:gs pos="49865">
                  <a:srgbClr val="727376"/>
                </a:gs>
                <a:gs pos="92717">
                  <a:srgbClr val="696A6D"/>
                </a:gs>
                <a:gs pos="100000">
                  <a:srgbClr val="24282B"/>
                </a:gs>
              </a:gsLst>
              <a:lin ang="0" scaled="0"/>
            </a:gra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grpSp>
          <p:nvGrpSpPr>
            <p:cNvPr id="1188" name="Google Shape;1188;p74"/>
            <p:cNvGrpSpPr/>
            <p:nvPr/>
          </p:nvGrpSpPr>
          <p:grpSpPr>
            <a:xfrm>
              <a:off x="3215" y="3639786"/>
              <a:ext cx="7177916" cy="876067"/>
              <a:chOff x="0" y="-1"/>
              <a:chExt cx="7177915" cy="876066"/>
            </a:xfrm>
          </p:grpSpPr>
          <p:sp>
            <p:nvSpPr>
              <p:cNvPr id="1189" name="Google Shape;1189;p74"/>
              <p:cNvSpPr/>
              <p:nvPr/>
            </p:nvSpPr>
            <p:spPr>
              <a:xfrm>
                <a:off x="0" y="415431"/>
                <a:ext cx="7177915" cy="45202"/>
              </a:xfrm>
              <a:custGeom>
                <a:avLst/>
                <a:gdLst/>
                <a:ahLst/>
                <a:cxnLst/>
                <a:rect l="l" t="t" r="r" b="b"/>
                <a:pathLst>
                  <a:path w="21598" h="21600" extrusionOk="0">
                    <a:moveTo>
                      <a:pt x="20352" y="21600"/>
                    </a:moveTo>
                    <a:cubicBezTo>
                      <a:pt x="13789" y="21600"/>
                      <a:pt x="7801" y="21600"/>
                      <a:pt x="1239" y="21600"/>
                    </a:cubicBezTo>
                    <a:cubicBezTo>
                      <a:pt x="815" y="17280"/>
                      <a:pt x="193" y="5451"/>
                      <a:pt x="3" y="720"/>
                    </a:cubicBezTo>
                    <a:cubicBezTo>
                      <a:pt x="-1" y="720"/>
                      <a:pt x="-1" y="0"/>
                      <a:pt x="3" y="0"/>
                    </a:cubicBezTo>
                    <a:cubicBezTo>
                      <a:pt x="7200" y="0"/>
                      <a:pt x="14398" y="0"/>
                      <a:pt x="21596" y="0"/>
                    </a:cubicBezTo>
                    <a:cubicBezTo>
                      <a:pt x="21599" y="0"/>
                      <a:pt x="21599" y="411"/>
                      <a:pt x="21596" y="720"/>
                    </a:cubicBezTo>
                    <a:cubicBezTo>
                      <a:pt x="21510" y="4114"/>
                      <a:pt x="20891" y="19851"/>
                      <a:pt x="20352" y="21600"/>
                    </a:cubicBezTo>
                  </a:path>
                </a:pathLst>
              </a:custGeom>
              <a:gradFill>
                <a:gsLst>
                  <a:gs pos="0">
                    <a:srgbClr val="3B4142"/>
                  </a:gs>
                  <a:gs pos="18807">
                    <a:srgbClr val="63686B"/>
                  </a:gs>
                  <a:gs pos="35319">
                    <a:srgbClr val="8B8F93"/>
                  </a:gs>
                  <a:gs pos="54082">
                    <a:srgbClr val="9A9DA2"/>
                  </a:gs>
                  <a:gs pos="83486">
                    <a:srgbClr val="A9ACB0"/>
                  </a:gs>
                  <a:gs pos="100000">
                    <a:srgbClr val="464847"/>
                  </a:gs>
                </a:gsLst>
                <a:lin ang="16200000" scaled="0"/>
              </a:gra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190" name="Google Shape;1190;p74"/>
              <p:cNvSpPr txBox="1"/>
              <p:nvPr/>
            </p:nvSpPr>
            <p:spPr>
              <a:xfrm>
                <a:off x="0" y="-1"/>
                <a:ext cx="7177831" cy="876066"/>
              </a:xfrm>
              <a:prstGeom prst="rect">
                <a:avLst/>
              </a:prstGeom>
              <a:noFill/>
              <a:ln>
                <a:noFill/>
              </a:ln>
            </p:spPr>
            <p:txBody>
              <a:bodyPr spcFirstLastPara="1" wrap="square" lIns="55550" tIns="55550" rIns="55550" bIns="55550" anchor="ctr" anchorCtr="0">
                <a:spAutoFit/>
              </a:bodyPr>
              <a:lstStyle/>
              <a:p>
                <a:pPr marL="0" marR="0" lvl="0" indent="0" algn="l" rtl="0">
                  <a:lnSpc>
                    <a:spcPct val="93000"/>
                  </a:lnSpc>
                  <a:spcBef>
                    <a:spcPts val="0"/>
                  </a:spcBef>
                  <a:spcAft>
                    <a:spcPts val="0"/>
                  </a:spcAft>
                  <a:buClr>
                    <a:srgbClr val="000000"/>
                  </a:buClr>
                  <a:buSzPts val="5400"/>
                  <a:buFont typeface="Arial"/>
                  <a:buNone/>
                </a:pPr>
                <a:r>
                  <a:rPr lang="en-US" sz="5400" b="0" i="0" u="none" strike="noStrike" cap="none">
                    <a:solidFill>
                      <a:srgbClr val="000000"/>
                    </a:solidFill>
                    <a:latin typeface="Arial"/>
                    <a:ea typeface="Arial"/>
                    <a:cs typeface="Arial"/>
                    <a:sym typeface="Arial"/>
                  </a:rPr>
                  <a:t> </a:t>
                </a:r>
                <a:endParaRPr/>
              </a:p>
            </p:txBody>
          </p:sp>
        </p:grpSp>
        <p:sp>
          <p:nvSpPr>
            <p:cNvPr id="1191" name="Google Shape;1191;p74"/>
            <p:cNvSpPr/>
            <p:nvPr/>
          </p:nvSpPr>
          <p:spPr>
            <a:xfrm>
              <a:off x="665722" y="40277"/>
              <a:ext cx="5810672" cy="3846033"/>
            </a:xfrm>
            <a:custGeom>
              <a:avLst/>
              <a:gdLst/>
              <a:ahLst/>
              <a:cxnLst/>
              <a:rect l="l" t="t" r="r" b="b"/>
              <a:pathLst>
                <a:path w="21597" h="21600" extrusionOk="0">
                  <a:moveTo>
                    <a:pt x="21081" y="0"/>
                  </a:moveTo>
                  <a:lnTo>
                    <a:pt x="519" y="0"/>
                  </a:lnTo>
                  <a:cubicBezTo>
                    <a:pt x="236" y="0"/>
                    <a:pt x="0" y="351"/>
                    <a:pt x="0" y="787"/>
                  </a:cubicBezTo>
                  <a:lnTo>
                    <a:pt x="0" y="21061"/>
                  </a:lnTo>
                  <a:cubicBezTo>
                    <a:pt x="0" y="21359"/>
                    <a:pt x="161" y="21600"/>
                    <a:pt x="356" y="21600"/>
                  </a:cubicBezTo>
                  <a:lnTo>
                    <a:pt x="21242" y="21600"/>
                  </a:lnTo>
                  <a:cubicBezTo>
                    <a:pt x="21437" y="21600"/>
                    <a:pt x="21597" y="21359"/>
                    <a:pt x="21597" y="21061"/>
                  </a:cubicBezTo>
                  <a:lnTo>
                    <a:pt x="21597" y="782"/>
                  </a:lnTo>
                  <a:cubicBezTo>
                    <a:pt x="21600" y="351"/>
                    <a:pt x="21366" y="0"/>
                    <a:pt x="21081" y="0"/>
                  </a:cubicBezTo>
                </a:path>
              </a:pathLst>
            </a:custGeom>
            <a:solidFill>
              <a:srgbClr val="181A19"/>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sp>
          <p:nvSpPr>
            <p:cNvPr id="1192" name="Google Shape;1192;p74"/>
            <p:cNvSpPr/>
            <p:nvPr/>
          </p:nvSpPr>
          <p:spPr>
            <a:xfrm>
              <a:off x="841305" y="285902"/>
              <a:ext cx="5458389" cy="3439365"/>
            </a:xfrm>
            <a:custGeom>
              <a:avLst/>
              <a:gdLst/>
              <a:ahLst/>
              <a:cxnLst/>
              <a:rect l="l" t="t" r="r" b="b"/>
              <a:pathLst>
                <a:path w="21600" h="21600" extrusionOk="0">
                  <a:moveTo>
                    <a:pt x="10802" y="21600"/>
                  </a:moveTo>
                  <a:lnTo>
                    <a:pt x="0" y="21600"/>
                  </a:lnTo>
                  <a:lnTo>
                    <a:pt x="0" y="0"/>
                  </a:lnTo>
                  <a:lnTo>
                    <a:pt x="21600" y="0"/>
                  </a:lnTo>
                  <a:lnTo>
                    <a:pt x="21600" y="21600"/>
                  </a:lnTo>
                  <a:lnTo>
                    <a:pt x="10802" y="21600"/>
                  </a:lnTo>
                </a:path>
              </a:pathLst>
            </a:custGeom>
            <a:solidFill>
              <a:srgbClr val="3D3D3F"/>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sp>
          <p:nvSpPr>
            <p:cNvPr id="1193" name="Google Shape;1193;p74"/>
            <p:cNvSpPr/>
            <p:nvPr/>
          </p:nvSpPr>
          <p:spPr>
            <a:xfrm>
              <a:off x="3549581" y="139795"/>
              <a:ext cx="45862" cy="45867"/>
            </a:xfrm>
            <a:custGeom>
              <a:avLst/>
              <a:gdLst/>
              <a:ahLst/>
              <a:cxnLst/>
              <a:rect l="l" t="t" r="r" b="b"/>
              <a:pathLst>
                <a:path w="21600" h="21600" extrusionOk="0">
                  <a:moveTo>
                    <a:pt x="21600" y="10693"/>
                  </a:moveTo>
                  <a:cubicBezTo>
                    <a:pt x="21600" y="12618"/>
                    <a:pt x="21168" y="14329"/>
                    <a:pt x="20088" y="16040"/>
                  </a:cubicBezTo>
                  <a:cubicBezTo>
                    <a:pt x="19224" y="17750"/>
                    <a:pt x="18144" y="19034"/>
                    <a:pt x="16416" y="20103"/>
                  </a:cubicBezTo>
                  <a:cubicBezTo>
                    <a:pt x="14472" y="20958"/>
                    <a:pt x="12960" y="21600"/>
                    <a:pt x="11016" y="21600"/>
                  </a:cubicBezTo>
                  <a:cubicBezTo>
                    <a:pt x="9072" y="21600"/>
                    <a:pt x="7344" y="20958"/>
                    <a:pt x="5616" y="20103"/>
                  </a:cubicBezTo>
                  <a:cubicBezTo>
                    <a:pt x="3672" y="19034"/>
                    <a:pt x="2376" y="17750"/>
                    <a:pt x="1512" y="16040"/>
                  </a:cubicBezTo>
                  <a:cubicBezTo>
                    <a:pt x="432" y="14329"/>
                    <a:pt x="0" y="12618"/>
                    <a:pt x="0" y="10693"/>
                  </a:cubicBezTo>
                  <a:cubicBezTo>
                    <a:pt x="0" y="8768"/>
                    <a:pt x="432" y="7057"/>
                    <a:pt x="1512" y="5347"/>
                  </a:cubicBezTo>
                  <a:cubicBezTo>
                    <a:pt x="2376" y="3636"/>
                    <a:pt x="3672" y="2352"/>
                    <a:pt x="5616" y="1497"/>
                  </a:cubicBezTo>
                  <a:cubicBezTo>
                    <a:pt x="7344" y="428"/>
                    <a:pt x="9072" y="0"/>
                    <a:pt x="11016" y="0"/>
                  </a:cubicBezTo>
                  <a:cubicBezTo>
                    <a:pt x="12960" y="0"/>
                    <a:pt x="14472" y="428"/>
                    <a:pt x="16416" y="1497"/>
                  </a:cubicBezTo>
                  <a:cubicBezTo>
                    <a:pt x="18144" y="2352"/>
                    <a:pt x="19224" y="3636"/>
                    <a:pt x="20088" y="5347"/>
                  </a:cubicBezTo>
                  <a:cubicBezTo>
                    <a:pt x="21168" y="7057"/>
                    <a:pt x="21600" y="8768"/>
                    <a:pt x="21600" y="10693"/>
                  </a:cubicBezTo>
                </a:path>
              </a:pathLst>
            </a:custGeom>
            <a:solidFill>
              <a:srgbClr val="4C4D4B"/>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sp>
          <p:nvSpPr>
            <p:cNvPr id="1194" name="Google Shape;1194;p74"/>
            <p:cNvSpPr/>
            <p:nvPr/>
          </p:nvSpPr>
          <p:spPr>
            <a:xfrm>
              <a:off x="3549581" y="147572"/>
              <a:ext cx="35792" cy="34918"/>
            </a:xfrm>
            <a:custGeom>
              <a:avLst/>
              <a:gdLst/>
              <a:ahLst/>
              <a:cxnLst/>
              <a:rect l="l" t="t" r="r" b="b"/>
              <a:pathLst>
                <a:path w="21600" h="21076" extrusionOk="0">
                  <a:moveTo>
                    <a:pt x="0" y="12380"/>
                  </a:moveTo>
                  <a:cubicBezTo>
                    <a:pt x="0" y="13502"/>
                    <a:pt x="0" y="14624"/>
                    <a:pt x="831" y="16588"/>
                  </a:cubicBezTo>
                  <a:cubicBezTo>
                    <a:pt x="3046" y="19393"/>
                    <a:pt x="6646" y="21076"/>
                    <a:pt x="9969" y="21076"/>
                  </a:cubicBezTo>
                  <a:cubicBezTo>
                    <a:pt x="16338" y="21076"/>
                    <a:pt x="21600" y="16027"/>
                    <a:pt x="21600" y="10136"/>
                  </a:cubicBezTo>
                  <a:cubicBezTo>
                    <a:pt x="21600" y="5928"/>
                    <a:pt x="19385" y="1720"/>
                    <a:pt x="15785" y="37"/>
                  </a:cubicBezTo>
                  <a:cubicBezTo>
                    <a:pt x="15231" y="37"/>
                    <a:pt x="14123" y="37"/>
                    <a:pt x="13569" y="37"/>
                  </a:cubicBezTo>
                  <a:cubicBezTo>
                    <a:pt x="5815" y="-524"/>
                    <a:pt x="0" y="5367"/>
                    <a:pt x="0" y="12380"/>
                  </a:cubicBezTo>
                </a:path>
              </a:pathLst>
            </a:custGeom>
            <a:solidFill>
              <a:srgbClr val="0E0D0C"/>
            </a:solidFill>
            <a:ln>
              <a:noFill/>
            </a:ln>
            <a:effectLst>
              <a:outerShdw blurRad="88900" dist="38100" dir="5400000" rotWithShape="0">
                <a:srgbClr val="000000">
                  <a:alpha val="36862"/>
                </a:srgbClr>
              </a:outerShdw>
            </a:effectLst>
          </p:spPr>
          <p:txBody>
            <a:bodyPr spcFirstLastPara="1" wrap="square" lIns="0" tIns="0" rIns="0" bIns="0" anchor="ctr" anchorCtr="0">
              <a:noAutofit/>
            </a:bodyPr>
            <a:lstStyle/>
            <a:p>
              <a:pPr marL="0" marR="0" lvl="0" indent="0" algn="l" rtl="0">
                <a:lnSpc>
                  <a:spcPct val="93000"/>
                </a:lnSpc>
                <a:spcBef>
                  <a:spcPts val="0"/>
                </a:spcBef>
                <a:spcAft>
                  <a:spcPts val="0"/>
                </a:spcAft>
                <a:buClr>
                  <a:srgbClr val="000000"/>
                </a:buClr>
                <a:buSzPts val="5400"/>
                <a:buFont typeface="Open Sans"/>
                <a:buNone/>
              </a:pPr>
              <a:endParaRPr sz="5400" b="0" i="0" u="none" strike="noStrike" cap="none">
                <a:solidFill>
                  <a:srgbClr val="000000"/>
                </a:solidFill>
                <a:latin typeface="Open Sans"/>
                <a:ea typeface="Open Sans"/>
                <a:cs typeface="Open Sans"/>
                <a:sym typeface="Open Sans"/>
              </a:endParaRPr>
            </a:p>
          </p:txBody>
        </p:sp>
      </p:grpSp>
      <p:sp>
        <p:nvSpPr>
          <p:cNvPr id="1195" name="Google Shape;1195;p74"/>
          <p:cNvSpPr>
            <a:spLocks noGrp="1"/>
          </p:cNvSpPr>
          <p:nvPr>
            <p:ph type="pic" idx="2"/>
          </p:nvPr>
        </p:nvSpPr>
        <p:spPr>
          <a:xfrm>
            <a:off x="1136981" y="3118960"/>
            <a:ext cx="5498438" cy="3439365"/>
          </a:xfrm>
          <a:prstGeom prst="rect">
            <a:avLst/>
          </a:prstGeom>
          <a:noFill/>
          <a:ln>
            <a:noFill/>
          </a:ln>
        </p:spPr>
      </p:sp>
      <p:sp>
        <p:nvSpPr>
          <p:cNvPr id="1196" name="Google Shape;1196;p74"/>
          <p:cNvSpPr txBox="1">
            <a:spLocks noGrp="1"/>
          </p:cNvSpPr>
          <p:nvPr>
            <p:ph type="title"/>
          </p:nvPr>
        </p:nvSpPr>
        <p:spPr>
          <a:xfrm>
            <a:off x="931191" y="2177027"/>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197" name="Google Shape;1197;p74"/>
          <p:cNvSpPr txBox="1">
            <a:spLocks noGrp="1"/>
          </p:cNvSpPr>
          <p:nvPr>
            <p:ph type="body" idx="1"/>
          </p:nvPr>
        </p:nvSpPr>
        <p:spPr>
          <a:xfrm>
            <a:off x="931862" y="7162800"/>
            <a:ext cx="5870576" cy="373908"/>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198" name="Google Shape;1198;p74"/>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14_Highlight Layout 5">
  <p:cSld name="14_Highlight Layout 5">
    <p:spTree>
      <p:nvGrpSpPr>
        <p:cNvPr id="1" name="Shape 1199"/>
        <p:cNvGrpSpPr/>
        <p:nvPr/>
      </p:nvGrpSpPr>
      <p:grpSpPr>
        <a:xfrm>
          <a:off x="0" y="0"/>
          <a:ext cx="0" cy="0"/>
          <a:chOff x="0" y="0"/>
          <a:chExt cx="0" cy="0"/>
        </a:xfrm>
      </p:grpSpPr>
      <p:sp>
        <p:nvSpPr>
          <p:cNvPr id="1200" name="Google Shape;1200;p75"/>
          <p:cNvSpPr>
            <a:spLocks noGrp="1"/>
          </p:cNvSpPr>
          <p:nvPr>
            <p:ph type="pic" idx="2"/>
          </p:nvPr>
        </p:nvSpPr>
        <p:spPr>
          <a:xfrm>
            <a:off x="141880" y="2727250"/>
            <a:ext cx="2651463" cy="5671511"/>
          </a:xfrm>
          <a:prstGeom prst="rect">
            <a:avLst/>
          </a:prstGeom>
          <a:noFill/>
          <a:ln>
            <a:noFill/>
          </a:ln>
        </p:spPr>
      </p:sp>
      <p:sp>
        <p:nvSpPr>
          <p:cNvPr id="1201" name="Google Shape;1201;p75"/>
          <p:cNvSpPr>
            <a:spLocks noGrp="1"/>
          </p:cNvSpPr>
          <p:nvPr>
            <p:ph type="pic" idx="3"/>
          </p:nvPr>
        </p:nvSpPr>
        <p:spPr>
          <a:xfrm>
            <a:off x="4945507" y="2727250"/>
            <a:ext cx="2651463" cy="5671511"/>
          </a:xfrm>
          <a:prstGeom prst="rect">
            <a:avLst/>
          </a:prstGeom>
          <a:noFill/>
          <a:ln>
            <a:noFill/>
          </a:ln>
        </p:spPr>
      </p:sp>
      <p:sp>
        <p:nvSpPr>
          <p:cNvPr id="1202" name="Google Shape;1202;p75"/>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203" name="Google Shape;1203;p75"/>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204" name="Google Shape;1204;p75"/>
          <p:cNvSpPr/>
          <p:nvPr/>
        </p:nvSpPr>
        <p:spPr>
          <a:xfrm>
            <a:off x="2177143" y="8400953"/>
            <a:ext cx="3418117" cy="666847"/>
          </a:xfrm>
          <a:prstGeom prst="roundRect">
            <a:avLst>
              <a:gd name="adj" fmla="val 50000"/>
            </a:avLst>
          </a:prstGeom>
          <a:gradFill>
            <a:gsLst>
              <a:gs pos="0">
                <a:srgbClr val="000000">
                  <a:alpha val="61176"/>
                </a:srgbClr>
              </a:gs>
              <a:gs pos="100000">
                <a:srgbClr val="000000">
                  <a:alpha val="10196"/>
                </a:srgbClr>
              </a:gs>
            </a:gsLst>
            <a:path path="circle">
              <a:fillToRect r="100000" b="100000"/>
            </a:path>
            <a:tileRect l="-100000" t="-10000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sp>
        <p:nvSpPr>
          <p:cNvPr id="1205" name="Google Shape;1205;p75"/>
          <p:cNvSpPr>
            <a:spLocks noGrp="1"/>
          </p:cNvSpPr>
          <p:nvPr>
            <p:ph type="pic" idx="4"/>
          </p:nvPr>
        </p:nvSpPr>
        <p:spPr>
          <a:xfrm>
            <a:off x="2418588" y="2423765"/>
            <a:ext cx="2935224" cy="6293201"/>
          </a:xfrm>
          <a:prstGeom prst="rect">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15_Highlight Layout 5">
  <p:cSld name="15_Highlight Layout 5">
    <p:spTree>
      <p:nvGrpSpPr>
        <p:cNvPr id="1" name="Shape 1206"/>
        <p:cNvGrpSpPr/>
        <p:nvPr/>
      </p:nvGrpSpPr>
      <p:grpSpPr>
        <a:xfrm>
          <a:off x="0" y="0"/>
          <a:ext cx="0" cy="0"/>
          <a:chOff x="0" y="0"/>
          <a:chExt cx="0" cy="0"/>
        </a:xfrm>
      </p:grpSpPr>
      <p:sp>
        <p:nvSpPr>
          <p:cNvPr id="1207" name="Google Shape;1207;p76"/>
          <p:cNvSpPr/>
          <p:nvPr/>
        </p:nvSpPr>
        <p:spPr>
          <a:xfrm>
            <a:off x="484698" y="8412388"/>
            <a:ext cx="3418118" cy="666847"/>
          </a:xfrm>
          <a:prstGeom prst="roundRect">
            <a:avLst>
              <a:gd name="adj" fmla="val 50000"/>
            </a:avLst>
          </a:prstGeom>
          <a:gradFill>
            <a:gsLst>
              <a:gs pos="0">
                <a:srgbClr val="000000">
                  <a:alpha val="61176"/>
                </a:srgbClr>
              </a:gs>
              <a:gs pos="100000">
                <a:srgbClr val="000000">
                  <a:alpha val="10196"/>
                </a:srgbClr>
              </a:gs>
            </a:gsLst>
            <a:path path="circle">
              <a:fillToRect r="100000" b="100000"/>
            </a:path>
            <a:tileRect l="-100000" t="-10000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sp>
        <p:nvSpPr>
          <p:cNvPr id="1208" name="Google Shape;1208;p76"/>
          <p:cNvSpPr/>
          <p:nvPr/>
        </p:nvSpPr>
        <p:spPr>
          <a:xfrm>
            <a:off x="3925909" y="8412388"/>
            <a:ext cx="3418118" cy="666847"/>
          </a:xfrm>
          <a:prstGeom prst="roundRect">
            <a:avLst>
              <a:gd name="adj" fmla="val 50000"/>
            </a:avLst>
          </a:prstGeom>
          <a:gradFill>
            <a:gsLst>
              <a:gs pos="0">
                <a:srgbClr val="000000">
                  <a:alpha val="61176"/>
                </a:srgbClr>
              </a:gs>
              <a:gs pos="100000">
                <a:srgbClr val="000000">
                  <a:alpha val="10196"/>
                </a:srgbClr>
              </a:gs>
            </a:gsLst>
            <a:path path="circle">
              <a:fillToRect r="100000" b="100000"/>
            </a:path>
            <a:tileRect l="-100000" t="-10000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Open Sans"/>
              <a:buNone/>
            </a:pPr>
            <a:endParaRPr sz="1800" b="0" i="0" u="none" strike="noStrike" cap="none">
              <a:solidFill>
                <a:srgbClr val="FFFFFF"/>
              </a:solidFill>
              <a:latin typeface="Open Sans"/>
              <a:ea typeface="Open Sans"/>
              <a:cs typeface="Open Sans"/>
              <a:sym typeface="Open Sans"/>
            </a:endParaRPr>
          </a:p>
        </p:txBody>
      </p:sp>
      <p:grpSp>
        <p:nvGrpSpPr>
          <p:cNvPr id="1209" name="Google Shape;1209;p76"/>
          <p:cNvGrpSpPr/>
          <p:nvPr/>
        </p:nvGrpSpPr>
        <p:grpSpPr>
          <a:xfrm>
            <a:off x="598614" y="2356629"/>
            <a:ext cx="3200403" cy="6417357"/>
            <a:chOff x="-1" y="-1"/>
            <a:chExt cx="3200401" cy="6417355"/>
          </a:xfrm>
        </p:grpSpPr>
        <p:sp>
          <p:nvSpPr>
            <p:cNvPr id="1210" name="Google Shape;1210;p76"/>
            <p:cNvSpPr/>
            <p:nvPr/>
          </p:nvSpPr>
          <p:spPr>
            <a:xfrm>
              <a:off x="-1" y="832286"/>
              <a:ext cx="77252" cy="238192"/>
            </a:xfrm>
            <a:custGeom>
              <a:avLst/>
              <a:gdLst/>
              <a:ahLst/>
              <a:cxnLst/>
              <a:rect l="l" t="t" r="r" b="b"/>
              <a:pathLst>
                <a:path w="21600" h="21600" extrusionOk="0">
                  <a:moveTo>
                    <a:pt x="21600" y="21600"/>
                  </a:moveTo>
                  <a:lnTo>
                    <a:pt x="5400" y="21600"/>
                  </a:lnTo>
                  <a:cubicBezTo>
                    <a:pt x="2314" y="21600"/>
                    <a:pt x="0" y="20933"/>
                    <a:pt x="0" y="19932"/>
                  </a:cubicBezTo>
                  <a:lnTo>
                    <a:pt x="0" y="1668"/>
                  </a:lnTo>
                  <a:cubicBezTo>
                    <a:pt x="0" y="667"/>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11" name="Google Shape;1211;p76"/>
            <p:cNvSpPr/>
            <p:nvPr/>
          </p:nvSpPr>
          <p:spPr>
            <a:xfrm>
              <a:off x="-1" y="1362927"/>
              <a:ext cx="93806" cy="450632"/>
            </a:xfrm>
            <a:custGeom>
              <a:avLst/>
              <a:gdLst/>
              <a:ahLst/>
              <a:cxnLst/>
              <a:rect l="l" t="t" r="r" b="b"/>
              <a:pathLst>
                <a:path w="21600" h="21600" extrusionOk="0">
                  <a:moveTo>
                    <a:pt x="21600" y="21600"/>
                  </a:moveTo>
                  <a:lnTo>
                    <a:pt x="4447" y="21600"/>
                  </a:lnTo>
                  <a:cubicBezTo>
                    <a:pt x="1906" y="21600"/>
                    <a:pt x="0" y="21247"/>
                    <a:pt x="0" y="20718"/>
                  </a:cubicBezTo>
                  <a:lnTo>
                    <a:pt x="0" y="882"/>
                  </a:lnTo>
                  <a:cubicBezTo>
                    <a:pt x="0" y="353"/>
                    <a:pt x="1906" y="0"/>
                    <a:pt x="4447"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12" name="Google Shape;1212;p76"/>
            <p:cNvSpPr/>
            <p:nvPr/>
          </p:nvSpPr>
          <p:spPr>
            <a:xfrm>
              <a:off x="-1" y="1935873"/>
              <a:ext cx="77252" cy="438677"/>
            </a:xfrm>
            <a:custGeom>
              <a:avLst/>
              <a:gdLst/>
              <a:ahLst/>
              <a:cxnLst/>
              <a:rect l="l" t="t" r="r" b="b"/>
              <a:pathLst>
                <a:path w="21600" h="21600" extrusionOk="0">
                  <a:moveTo>
                    <a:pt x="21600" y="21600"/>
                  </a:moveTo>
                  <a:lnTo>
                    <a:pt x="5400" y="21600"/>
                  </a:lnTo>
                  <a:cubicBezTo>
                    <a:pt x="2314" y="21600"/>
                    <a:pt x="0" y="21238"/>
                    <a:pt x="0" y="20694"/>
                  </a:cubicBezTo>
                  <a:lnTo>
                    <a:pt x="0" y="906"/>
                  </a:lnTo>
                  <a:cubicBezTo>
                    <a:pt x="0" y="362"/>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13" name="Google Shape;1213;p76"/>
            <p:cNvSpPr/>
            <p:nvPr/>
          </p:nvSpPr>
          <p:spPr>
            <a:xfrm>
              <a:off x="3134184" y="1453054"/>
              <a:ext cx="66216" cy="781708"/>
            </a:xfrm>
            <a:custGeom>
              <a:avLst/>
              <a:gdLst/>
              <a:ahLst/>
              <a:cxnLst/>
              <a:rect l="l" t="t" r="r" b="b"/>
              <a:pathLst>
                <a:path w="21600" h="21600" extrusionOk="0">
                  <a:moveTo>
                    <a:pt x="15300" y="21600"/>
                  </a:moveTo>
                  <a:lnTo>
                    <a:pt x="0" y="21600"/>
                  </a:lnTo>
                  <a:lnTo>
                    <a:pt x="0" y="0"/>
                  </a:lnTo>
                  <a:lnTo>
                    <a:pt x="15300" y="0"/>
                  </a:lnTo>
                  <a:cubicBezTo>
                    <a:pt x="19200" y="0"/>
                    <a:pt x="21600" y="381"/>
                    <a:pt x="21600" y="864"/>
                  </a:cubicBezTo>
                  <a:lnTo>
                    <a:pt x="21600" y="20711"/>
                  </a:lnTo>
                  <a:cubicBezTo>
                    <a:pt x="21600" y="21143"/>
                    <a:pt x="18600" y="21600"/>
                    <a:pt x="15300" y="21600"/>
                  </a:cubicBez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14" name="Google Shape;1214;p76"/>
            <p:cNvSpPr/>
            <p:nvPr/>
          </p:nvSpPr>
          <p:spPr>
            <a:xfrm>
              <a:off x="28508" y="-1"/>
              <a:ext cx="3134186" cy="6417355"/>
            </a:xfrm>
            <a:custGeom>
              <a:avLst/>
              <a:gdLst/>
              <a:ahLst/>
              <a:cxnLst/>
              <a:rect l="l" t="t" r="r" b="b"/>
              <a:pathLst>
                <a:path w="21600" h="21600" extrusionOk="0">
                  <a:moveTo>
                    <a:pt x="0" y="1529"/>
                  </a:moveTo>
                  <a:cubicBezTo>
                    <a:pt x="0" y="684"/>
                    <a:pt x="1401" y="0"/>
                    <a:pt x="3131" y="0"/>
                  </a:cubicBezTo>
                  <a:lnTo>
                    <a:pt x="18469" y="0"/>
                  </a:lnTo>
                  <a:cubicBezTo>
                    <a:pt x="20199" y="0"/>
                    <a:pt x="21600" y="684"/>
                    <a:pt x="21600" y="1529"/>
                  </a:cubicBezTo>
                  <a:lnTo>
                    <a:pt x="21600" y="20071"/>
                  </a:lnTo>
                  <a:cubicBezTo>
                    <a:pt x="21600" y="20916"/>
                    <a:pt x="20199" y="21600"/>
                    <a:pt x="18469" y="21600"/>
                  </a:cubicBezTo>
                  <a:lnTo>
                    <a:pt x="3131" y="21600"/>
                  </a:lnTo>
                  <a:cubicBezTo>
                    <a:pt x="1401" y="21600"/>
                    <a:pt x="0" y="20916"/>
                    <a:pt x="0" y="20071"/>
                  </a:cubicBezTo>
                  <a:lnTo>
                    <a:pt x="0" y="152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15" name="Google Shape;1215;p76"/>
            <p:cNvSpPr/>
            <p:nvPr/>
          </p:nvSpPr>
          <p:spPr>
            <a:xfrm>
              <a:off x="81848" y="22990"/>
              <a:ext cx="3028427" cy="6371373"/>
            </a:xfrm>
            <a:custGeom>
              <a:avLst/>
              <a:gdLst/>
              <a:ahLst/>
              <a:cxnLst/>
              <a:rect l="l" t="t" r="r" b="b"/>
              <a:pathLst>
                <a:path w="21600" h="21600" extrusionOk="0">
                  <a:moveTo>
                    <a:pt x="0" y="1540"/>
                  </a:moveTo>
                  <a:cubicBezTo>
                    <a:pt x="0" y="689"/>
                    <a:pt x="1450" y="0"/>
                    <a:pt x="3240" y="0"/>
                  </a:cubicBezTo>
                  <a:lnTo>
                    <a:pt x="18360" y="0"/>
                  </a:lnTo>
                  <a:cubicBezTo>
                    <a:pt x="20150" y="0"/>
                    <a:pt x="21600" y="689"/>
                    <a:pt x="21600" y="1540"/>
                  </a:cubicBezTo>
                  <a:lnTo>
                    <a:pt x="21600" y="20060"/>
                  </a:lnTo>
                  <a:cubicBezTo>
                    <a:pt x="21600" y="20911"/>
                    <a:pt x="20150" y="21600"/>
                    <a:pt x="18360" y="21600"/>
                  </a:cubicBezTo>
                  <a:lnTo>
                    <a:pt x="3240" y="21600"/>
                  </a:lnTo>
                  <a:cubicBezTo>
                    <a:pt x="1450" y="21600"/>
                    <a:pt x="0" y="20911"/>
                    <a:pt x="0" y="20060"/>
                  </a:cubicBezTo>
                  <a:lnTo>
                    <a:pt x="0" y="1540"/>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16" name="Google Shape;1216;p76"/>
            <p:cNvSpPr/>
            <p:nvPr/>
          </p:nvSpPr>
          <p:spPr>
            <a:xfrm>
              <a:off x="53339" y="51499"/>
              <a:ext cx="3085445" cy="6314354"/>
            </a:xfrm>
            <a:custGeom>
              <a:avLst/>
              <a:gdLst/>
              <a:ahLst/>
              <a:cxnLst/>
              <a:rect l="l" t="t" r="r" b="b"/>
              <a:pathLst>
                <a:path w="21600" h="21600" extrusionOk="0">
                  <a:moveTo>
                    <a:pt x="0" y="1554"/>
                  </a:moveTo>
                  <a:cubicBezTo>
                    <a:pt x="0" y="695"/>
                    <a:pt x="1423" y="0"/>
                    <a:pt x="3180" y="0"/>
                  </a:cubicBezTo>
                  <a:lnTo>
                    <a:pt x="18420" y="0"/>
                  </a:lnTo>
                  <a:cubicBezTo>
                    <a:pt x="20177" y="0"/>
                    <a:pt x="21600" y="695"/>
                    <a:pt x="21600" y="1554"/>
                  </a:cubicBezTo>
                  <a:lnTo>
                    <a:pt x="21600" y="20046"/>
                  </a:lnTo>
                  <a:cubicBezTo>
                    <a:pt x="21600" y="20905"/>
                    <a:pt x="20177" y="21600"/>
                    <a:pt x="18420" y="21600"/>
                  </a:cubicBezTo>
                  <a:lnTo>
                    <a:pt x="3180" y="21600"/>
                  </a:lnTo>
                  <a:cubicBezTo>
                    <a:pt x="1423" y="21600"/>
                    <a:pt x="0" y="20905"/>
                    <a:pt x="0" y="20046"/>
                  </a:cubicBezTo>
                  <a:lnTo>
                    <a:pt x="0" y="155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17" name="Google Shape;1217;p76"/>
            <p:cNvSpPr/>
            <p:nvPr/>
          </p:nvSpPr>
          <p:spPr>
            <a:xfrm>
              <a:off x="86446" y="88286"/>
              <a:ext cx="3019230" cy="6240780"/>
            </a:xfrm>
            <a:custGeom>
              <a:avLst/>
              <a:gdLst/>
              <a:ahLst/>
              <a:cxnLst/>
              <a:rect l="l" t="t" r="r" b="b"/>
              <a:pathLst>
                <a:path w="21600" h="21600" extrusionOk="0">
                  <a:moveTo>
                    <a:pt x="0" y="1502"/>
                  </a:moveTo>
                  <a:cubicBezTo>
                    <a:pt x="0" y="672"/>
                    <a:pt x="1388" y="0"/>
                    <a:pt x="3105" y="0"/>
                  </a:cubicBezTo>
                  <a:lnTo>
                    <a:pt x="18495" y="0"/>
                  </a:lnTo>
                  <a:cubicBezTo>
                    <a:pt x="20212" y="0"/>
                    <a:pt x="21600" y="672"/>
                    <a:pt x="21600" y="1502"/>
                  </a:cubicBezTo>
                  <a:lnTo>
                    <a:pt x="21600" y="20098"/>
                  </a:lnTo>
                  <a:cubicBezTo>
                    <a:pt x="21600" y="20928"/>
                    <a:pt x="20212" y="21600"/>
                    <a:pt x="18495" y="21600"/>
                  </a:cubicBezTo>
                  <a:lnTo>
                    <a:pt x="3105" y="21600"/>
                  </a:lnTo>
                  <a:cubicBezTo>
                    <a:pt x="1388" y="21600"/>
                    <a:pt x="0" y="20928"/>
                    <a:pt x="0" y="20098"/>
                  </a:cubicBezTo>
                  <a:lnTo>
                    <a:pt x="0" y="1502"/>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18" name="Google Shape;1218;p76"/>
            <p:cNvSpPr/>
            <p:nvPr/>
          </p:nvSpPr>
          <p:spPr>
            <a:xfrm>
              <a:off x="756876" y="97482"/>
              <a:ext cx="1676532" cy="273139"/>
            </a:xfrm>
            <a:custGeom>
              <a:avLst/>
              <a:gdLst/>
              <a:ahLst/>
              <a:cxnLst/>
              <a:rect l="l" t="t" r="r" b="b"/>
              <a:pathLst>
                <a:path w="21600" h="21600" extrusionOk="0">
                  <a:moveTo>
                    <a:pt x="47" y="4436"/>
                  </a:moveTo>
                  <a:lnTo>
                    <a:pt x="0" y="4436"/>
                  </a:lnTo>
                  <a:cubicBezTo>
                    <a:pt x="237" y="4436"/>
                    <a:pt x="462" y="4945"/>
                    <a:pt x="640" y="6036"/>
                  </a:cubicBezTo>
                  <a:cubicBezTo>
                    <a:pt x="735" y="6618"/>
                    <a:pt x="806" y="7273"/>
                    <a:pt x="853" y="8000"/>
                  </a:cubicBezTo>
                  <a:cubicBezTo>
                    <a:pt x="865" y="9673"/>
                    <a:pt x="900" y="11200"/>
                    <a:pt x="960" y="12655"/>
                  </a:cubicBezTo>
                  <a:cubicBezTo>
                    <a:pt x="1161" y="16509"/>
                    <a:pt x="1659" y="19564"/>
                    <a:pt x="2287" y="20800"/>
                  </a:cubicBezTo>
                  <a:cubicBezTo>
                    <a:pt x="2737" y="21600"/>
                    <a:pt x="3223" y="21600"/>
                    <a:pt x="3957" y="21600"/>
                  </a:cubicBezTo>
                  <a:lnTo>
                    <a:pt x="17643" y="21600"/>
                  </a:lnTo>
                  <a:cubicBezTo>
                    <a:pt x="18377" y="21600"/>
                    <a:pt x="18851" y="21600"/>
                    <a:pt x="19313" y="20800"/>
                  </a:cubicBezTo>
                  <a:cubicBezTo>
                    <a:pt x="19941" y="19564"/>
                    <a:pt x="20439" y="16509"/>
                    <a:pt x="20640" y="12655"/>
                  </a:cubicBezTo>
                  <a:cubicBezTo>
                    <a:pt x="20711" y="11273"/>
                    <a:pt x="20735" y="9745"/>
                    <a:pt x="20747" y="8000"/>
                  </a:cubicBezTo>
                  <a:cubicBezTo>
                    <a:pt x="20794" y="7273"/>
                    <a:pt x="20865" y="6618"/>
                    <a:pt x="20960" y="6036"/>
                  </a:cubicBezTo>
                  <a:cubicBezTo>
                    <a:pt x="21138" y="4945"/>
                    <a:pt x="21375" y="4436"/>
                    <a:pt x="21600" y="4436"/>
                  </a:cubicBezTo>
                  <a:lnTo>
                    <a:pt x="21576" y="4436"/>
                  </a:lnTo>
                  <a:lnTo>
                    <a:pt x="21576" y="0"/>
                  </a:lnTo>
                  <a:lnTo>
                    <a:pt x="47" y="0"/>
                  </a:lnTo>
                  <a:lnTo>
                    <a:pt x="47" y="4436"/>
                  </a:lnTo>
                  <a:close/>
                  <a:moveTo>
                    <a:pt x="17394" y="10691"/>
                  </a:moveTo>
                  <a:cubicBezTo>
                    <a:pt x="17406" y="9964"/>
                    <a:pt x="17441" y="9236"/>
                    <a:pt x="17512" y="8582"/>
                  </a:cubicBezTo>
                  <a:cubicBezTo>
                    <a:pt x="17583" y="7927"/>
                    <a:pt x="17666" y="7418"/>
                    <a:pt x="17797" y="7055"/>
                  </a:cubicBezTo>
                  <a:cubicBezTo>
                    <a:pt x="17915" y="6764"/>
                    <a:pt x="18034" y="6545"/>
                    <a:pt x="18164" y="6618"/>
                  </a:cubicBezTo>
                  <a:cubicBezTo>
                    <a:pt x="18294" y="6691"/>
                    <a:pt x="18401" y="6909"/>
                    <a:pt x="18508" y="7345"/>
                  </a:cubicBezTo>
                  <a:cubicBezTo>
                    <a:pt x="18602" y="7782"/>
                    <a:pt x="18685" y="8364"/>
                    <a:pt x="18756" y="9091"/>
                  </a:cubicBezTo>
                  <a:cubicBezTo>
                    <a:pt x="18804" y="9818"/>
                    <a:pt x="18839" y="10618"/>
                    <a:pt x="18827" y="11345"/>
                  </a:cubicBezTo>
                  <a:cubicBezTo>
                    <a:pt x="18816" y="12145"/>
                    <a:pt x="18780" y="12800"/>
                    <a:pt x="18709" y="13455"/>
                  </a:cubicBezTo>
                  <a:cubicBezTo>
                    <a:pt x="18638" y="14109"/>
                    <a:pt x="18543" y="14691"/>
                    <a:pt x="18425" y="14982"/>
                  </a:cubicBezTo>
                  <a:cubicBezTo>
                    <a:pt x="18306" y="15345"/>
                    <a:pt x="18176" y="15491"/>
                    <a:pt x="18057" y="15418"/>
                  </a:cubicBezTo>
                  <a:cubicBezTo>
                    <a:pt x="17927" y="15345"/>
                    <a:pt x="17820" y="15127"/>
                    <a:pt x="17714" y="14691"/>
                  </a:cubicBezTo>
                  <a:cubicBezTo>
                    <a:pt x="17607" y="14254"/>
                    <a:pt x="17512" y="13673"/>
                    <a:pt x="17465" y="12945"/>
                  </a:cubicBezTo>
                  <a:cubicBezTo>
                    <a:pt x="17406" y="12218"/>
                    <a:pt x="17382" y="11564"/>
                    <a:pt x="17394" y="10691"/>
                  </a:cubicBezTo>
                  <a:close/>
                  <a:moveTo>
                    <a:pt x="14953" y="10764"/>
                  </a:moveTo>
                  <a:cubicBezTo>
                    <a:pt x="14965" y="10182"/>
                    <a:pt x="14988" y="9673"/>
                    <a:pt x="15048" y="9164"/>
                  </a:cubicBezTo>
                  <a:cubicBezTo>
                    <a:pt x="15107" y="8655"/>
                    <a:pt x="15166" y="8291"/>
                    <a:pt x="15261" y="8000"/>
                  </a:cubicBezTo>
                  <a:cubicBezTo>
                    <a:pt x="15356" y="7782"/>
                    <a:pt x="15439" y="7636"/>
                    <a:pt x="15534" y="7636"/>
                  </a:cubicBezTo>
                  <a:cubicBezTo>
                    <a:pt x="15628" y="7709"/>
                    <a:pt x="15711" y="7855"/>
                    <a:pt x="15782" y="8218"/>
                  </a:cubicBezTo>
                  <a:cubicBezTo>
                    <a:pt x="15853" y="8582"/>
                    <a:pt x="15913" y="8945"/>
                    <a:pt x="15960" y="9527"/>
                  </a:cubicBezTo>
                  <a:cubicBezTo>
                    <a:pt x="15996" y="10109"/>
                    <a:pt x="16019" y="10691"/>
                    <a:pt x="16019" y="11200"/>
                  </a:cubicBezTo>
                  <a:cubicBezTo>
                    <a:pt x="16007" y="11855"/>
                    <a:pt x="15984" y="12291"/>
                    <a:pt x="15925" y="12800"/>
                  </a:cubicBezTo>
                  <a:cubicBezTo>
                    <a:pt x="15865" y="13309"/>
                    <a:pt x="15794" y="13673"/>
                    <a:pt x="15711" y="13964"/>
                  </a:cubicBezTo>
                  <a:cubicBezTo>
                    <a:pt x="15616" y="14254"/>
                    <a:pt x="15534" y="14327"/>
                    <a:pt x="15439" y="14327"/>
                  </a:cubicBezTo>
                  <a:cubicBezTo>
                    <a:pt x="15344" y="14254"/>
                    <a:pt x="15261" y="14109"/>
                    <a:pt x="15190" y="13745"/>
                  </a:cubicBezTo>
                  <a:cubicBezTo>
                    <a:pt x="15107" y="13382"/>
                    <a:pt x="15048" y="13018"/>
                    <a:pt x="15012" y="12436"/>
                  </a:cubicBezTo>
                  <a:cubicBezTo>
                    <a:pt x="14953" y="11927"/>
                    <a:pt x="14941" y="11418"/>
                    <a:pt x="14953" y="10764"/>
                  </a:cubicBezTo>
                  <a:close/>
                  <a:moveTo>
                    <a:pt x="8460" y="2691"/>
                  </a:moveTo>
                  <a:lnTo>
                    <a:pt x="13247" y="2691"/>
                  </a:lnTo>
                  <a:cubicBezTo>
                    <a:pt x="13401" y="2691"/>
                    <a:pt x="13507" y="3418"/>
                    <a:pt x="13507" y="4509"/>
                  </a:cubicBezTo>
                  <a:cubicBezTo>
                    <a:pt x="13507" y="5455"/>
                    <a:pt x="13389" y="6327"/>
                    <a:pt x="13247" y="6327"/>
                  </a:cubicBezTo>
                  <a:lnTo>
                    <a:pt x="8460" y="6327"/>
                  </a:lnTo>
                  <a:cubicBezTo>
                    <a:pt x="8306" y="6327"/>
                    <a:pt x="8187" y="5600"/>
                    <a:pt x="8187" y="4509"/>
                  </a:cubicBezTo>
                  <a:cubicBezTo>
                    <a:pt x="8187" y="3418"/>
                    <a:pt x="8294" y="2691"/>
                    <a:pt x="8460" y="2691"/>
                  </a:cubicBezTo>
                  <a:close/>
                  <a:moveTo>
                    <a:pt x="8460" y="9891"/>
                  </a:moveTo>
                  <a:lnTo>
                    <a:pt x="13247" y="9891"/>
                  </a:lnTo>
                  <a:cubicBezTo>
                    <a:pt x="13401" y="9891"/>
                    <a:pt x="13507" y="10400"/>
                    <a:pt x="13507" y="11127"/>
                  </a:cubicBezTo>
                  <a:cubicBezTo>
                    <a:pt x="13507" y="11782"/>
                    <a:pt x="13389" y="12364"/>
                    <a:pt x="13247" y="12364"/>
                  </a:cubicBezTo>
                  <a:lnTo>
                    <a:pt x="8460" y="12364"/>
                  </a:lnTo>
                  <a:cubicBezTo>
                    <a:pt x="8306" y="12364"/>
                    <a:pt x="8187" y="11855"/>
                    <a:pt x="8187" y="11127"/>
                  </a:cubicBezTo>
                  <a:cubicBezTo>
                    <a:pt x="8176" y="10400"/>
                    <a:pt x="8294" y="9891"/>
                    <a:pt x="8460" y="9891"/>
                  </a:cubicBezTo>
                  <a:close/>
                  <a:moveTo>
                    <a:pt x="5308" y="11782"/>
                  </a:moveTo>
                  <a:cubicBezTo>
                    <a:pt x="5320" y="11055"/>
                    <a:pt x="5356" y="10327"/>
                    <a:pt x="5427" y="9673"/>
                  </a:cubicBezTo>
                  <a:cubicBezTo>
                    <a:pt x="5498" y="9018"/>
                    <a:pt x="5581" y="8582"/>
                    <a:pt x="5711" y="8145"/>
                  </a:cubicBezTo>
                  <a:cubicBezTo>
                    <a:pt x="5830" y="7855"/>
                    <a:pt x="5948" y="7636"/>
                    <a:pt x="6078" y="7709"/>
                  </a:cubicBezTo>
                  <a:cubicBezTo>
                    <a:pt x="6209" y="7782"/>
                    <a:pt x="6315" y="8000"/>
                    <a:pt x="6422" y="8436"/>
                  </a:cubicBezTo>
                  <a:cubicBezTo>
                    <a:pt x="6517" y="8873"/>
                    <a:pt x="6600" y="9382"/>
                    <a:pt x="6671" y="10182"/>
                  </a:cubicBezTo>
                  <a:cubicBezTo>
                    <a:pt x="6718" y="10909"/>
                    <a:pt x="6754" y="11709"/>
                    <a:pt x="6742" y="12436"/>
                  </a:cubicBezTo>
                  <a:cubicBezTo>
                    <a:pt x="6730" y="13236"/>
                    <a:pt x="6694" y="13891"/>
                    <a:pt x="6623" y="14545"/>
                  </a:cubicBezTo>
                  <a:cubicBezTo>
                    <a:pt x="6552" y="15200"/>
                    <a:pt x="6457" y="15782"/>
                    <a:pt x="6339" y="16073"/>
                  </a:cubicBezTo>
                  <a:cubicBezTo>
                    <a:pt x="6221" y="16436"/>
                    <a:pt x="6090" y="16582"/>
                    <a:pt x="5972" y="16509"/>
                  </a:cubicBezTo>
                  <a:cubicBezTo>
                    <a:pt x="5841" y="16436"/>
                    <a:pt x="5735" y="16218"/>
                    <a:pt x="5628" y="15782"/>
                  </a:cubicBezTo>
                  <a:cubicBezTo>
                    <a:pt x="5521" y="15345"/>
                    <a:pt x="5427" y="14836"/>
                    <a:pt x="5379" y="14036"/>
                  </a:cubicBezTo>
                  <a:cubicBezTo>
                    <a:pt x="5320" y="13309"/>
                    <a:pt x="5296" y="12655"/>
                    <a:pt x="5308" y="11782"/>
                  </a:cubicBezTo>
                  <a:close/>
                  <a:moveTo>
                    <a:pt x="2796" y="11927"/>
                  </a:moveTo>
                  <a:cubicBezTo>
                    <a:pt x="2808" y="11345"/>
                    <a:pt x="2832" y="10836"/>
                    <a:pt x="2891" y="10327"/>
                  </a:cubicBezTo>
                  <a:cubicBezTo>
                    <a:pt x="2950" y="9818"/>
                    <a:pt x="3010" y="9455"/>
                    <a:pt x="3104" y="9164"/>
                  </a:cubicBezTo>
                  <a:cubicBezTo>
                    <a:pt x="3199" y="8945"/>
                    <a:pt x="3282" y="8800"/>
                    <a:pt x="3377" y="8800"/>
                  </a:cubicBezTo>
                  <a:cubicBezTo>
                    <a:pt x="3483" y="8873"/>
                    <a:pt x="3555" y="9018"/>
                    <a:pt x="3638" y="9382"/>
                  </a:cubicBezTo>
                  <a:cubicBezTo>
                    <a:pt x="3709" y="9745"/>
                    <a:pt x="3780" y="10109"/>
                    <a:pt x="3827" y="10691"/>
                  </a:cubicBezTo>
                  <a:cubicBezTo>
                    <a:pt x="3863" y="11273"/>
                    <a:pt x="3886" y="11855"/>
                    <a:pt x="3886" y="12364"/>
                  </a:cubicBezTo>
                  <a:cubicBezTo>
                    <a:pt x="3874" y="13018"/>
                    <a:pt x="3851" y="13455"/>
                    <a:pt x="3792" y="13964"/>
                  </a:cubicBezTo>
                  <a:cubicBezTo>
                    <a:pt x="3732" y="14473"/>
                    <a:pt x="3661" y="14836"/>
                    <a:pt x="3578" y="15127"/>
                  </a:cubicBezTo>
                  <a:cubicBezTo>
                    <a:pt x="3483" y="15418"/>
                    <a:pt x="3389" y="15491"/>
                    <a:pt x="3306" y="15491"/>
                  </a:cubicBezTo>
                  <a:cubicBezTo>
                    <a:pt x="3199" y="15418"/>
                    <a:pt x="3128" y="15273"/>
                    <a:pt x="3045" y="14909"/>
                  </a:cubicBezTo>
                  <a:cubicBezTo>
                    <a:pt x="2962" y="14545"/>
                    <a:pt x="2903" y="14182"/>
                    <a:pt x="2856" y="13600"/>
                  </a:cubicBezTo>
                  <a:cubicBezTo>
                    <a:pt x="2796" y="13091"/>
                    <a:pt x="2784" y="12582"/>
                    <a:pt x="2796" y="11927"/>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19" name="Google Shape;1219;p76"/>
            <p:cNvSpPr/>
            <p:nvPr/>
          </p:nvSpPr>
          <p:spPr>
            <a:xfrm>
              <a:off x="760554" y="58025"/>
              <a:ext cx="1671934" cy="12701"/>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0" name="Google Shape;1220;p76"/>
            <p:cNvSpPr/>
            <p:nvPr/>
          </p:nvSpPr>
          <p:spPr>
            <a:xfrm>
              <a:off x="760554" y="67133"/>
              <a:ext cx="1671934" cy="29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1" name="Google Shape;1221;p76"/>
            <p:cNvSpPr/>
            <p:nvPr/>
          </p:nvSpPr>
          <p:spPr>
            <a:xfrm>
              <a:off x="1392293" y="223475"/>
              <a:ext cx="412991" cy="31269"/>
            </a:xfrm>
            <a:custGeom>
              <a:avLst/>
              <a:gdLst/>
              <a:ahLst/>
              <a:cxnLst/>
              <a:rect l="l" t="t" r="r" b="b"/>
              <a:pathLst>
                <a:path w="21555" h="21600" extrusionOk="0">
                  <a:moveTo>
                    <a:pt x="1107" y="21600"/>
                  </a:moveTo>
                  <a:lnTo>
                    <a:pt x="20499" y="21600"/>
                  </a:lnTo>
                  <a:cubicBezTo>
                    <a:pt x="21123" y="21600"/>
                    <a:pt x="21555" y="16518"/>
                    <a:pt x="21555" y="10800"/>
                  </a:cubicBezTo>
                  <a:cubicBezTo>
                    <a:pt x="21555" y="4447"/>
                    <a:pt x="21075" y="0"/>
                    <a:pt x="20499" y="0"/>
                  </a:cubicBezTo>
                  <a:lnTo>
                    <a:pt x="1107" y="0"/>
                  </a:lnTo>
                  <a:cubicBezTo>
                    <a:pt x="483" y="0"/>
                    <a:pt x="3" y="4447"/>
                    <a:pt x="3" y="10800"/>
                  </a:cubicBezTo>
                  <a:cubicBezTo>
                    <a:pt x="-45" y="17153"/>
                    <a:pt x="435" y="21600"/>
                    <a:pt x="1107"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2" name="Google Shape;1222;p76"/>
            <p:cNvSpPr/>
            <p:nvPr/>
          </p:nvSpPr>
          <p:spPr>
            <a:xfrm>
              <a:off x="1917245" y="194785"/>
              <a:ext cx="83185" cy="85024"/>
            </a:xfrm>
            <a:custGeom>
              <a:avLst/>
              <a:gdLst/>
              <a:ahLst/>
              <a:cxnLst/>
              <a:rect l="l" t="t" r="r" b="b"/>
              <a:pathLst>
                <a:path w="21236" h="21244" extrusionOk="0">
                  <a:moveTo>
                    <a:pt x="4755" y="19347"/>
                  </a:moveTo>
                  <a:cubicBezTo>
                    <a:pt x="6399" y="20496"/>
                    <a:pt x="7808" y="20955"/>
                    <a:pt x="9686" y="21185"/>
                  </a:cubicBezTo>
                  <a:cubicBezTo>
                    <a:pt x="11564" y="21415"/>
                    <a:pt x="13208" y="20955"/>
                    <a:pt x="15086" y="20036"/>
                  </a:cubicBezTo>
                  <a:cubicBezTo>
                    <a:pt x="16729" y="19347"/>
                    <a:pt x="18138" y="17968"/>
                    <a:pt x="19312" y="16360"/>
                  </a:cubicBezTo>
                  <a:cubicBezTo>
                    <a:pt x="20486" y="14751"/>
                    <a:pt x="20956" y="13372"/>
                    <a:pt x="21190" y="11304"/>
                  </a:cubicBezTo>
                  <a:cubicBezTo>
                    <a:pt x="21425" y="9466"/>
                    <a:pt x="20721" y="7628"/>
                    <a:pt x="20016" y="6019"/>
                  </a:cubicBezTo>
                  <a:cubicBezTo>
                    <a:pt x="19077" y="4181"/>
                    <a:pt x="17903" y="3032"/>
                    <a:pt x="16494" y="1883"/>
                  </a:cubicBezTo>
                  <a:cubicBezTo>
                    <a:pt x="14851" y="734"/>
                    <a:pt x="13442" y="274"/>
                    <a:pt x="11564" y="45"/>
                  </a:cubicBezTo>
                  <a:cubicBezTo>
                    <a:pt x="9686" y="-185"/>
                    <a:pt x="8042" y="504"/>
                    <a:pt x="6164" y="1194"/>
                  </a:cubicBezTo>
                  <a:cubicBezTo>
                    <a:pt x="4286" y="2113"/>
                    <a:pt x="3112" y="3262"/>
                    <a:pt x="1938" y="4870"/>
                  </a:cubicBezTo>
                  <a:cubicBezTo>
                    <a:pt x="764" y="6479"/>
                    <a:pt x="294" y="8087"/>
                    <a:pt x="60" y="9926"/>
                  </a:cubicBezTo>
                  <a:cubicBezTo>
                    <a:pt x="-175" y="11994"/>
                    <a:pt x="294" y="13602"/>
                    <a:pt x="1234" y="15211"/>
                  </a:cubicBezTo>
                  <a:cubicBezTo>
                    <a:pt x="1703" y="17049"/>
                    <a:pt x="3112" y="18198"/>
                    <a:pt x="4755" y="19347"/>
                  </a:cubicBezTo>
                  <a:close/>
                  <a:moveTo>
                    <a:pt x="3112" y="9926"/>
                  </a:moveTo>
                  <a:cubicBezTo>
                    <a:pt x="3347" y="8547"/>
                    <a:pt x="3581" y="7398"/>
                    <a:pt x="4521" y="6249"/>
                  </a:cubicBezTo>
                  <a:cubicBezTo>
                    <a:pt x="5460" y="5100"/>
                    <a:pt x="6399" y="4181"/>
                    <a:pt x="7808" y="3721"/>
                  </a:cubicBezTo>
                  <a:cubicBezTo>
                    <a:pt x="9216" y="3262"/>
                    <a:pt x="10390" y="3262"/>
                    <a:pt x="12034" y="3262"/>
                  </a:cubicBezTo>
                  <a:cubicBezTo>
                    <a:pt x="13442" y="3262"/>
                    <a:pt x="14616" y="3721"/>
                    <a:pt x="15790" y="4640"/>
                  </a:cubicBezTo>
                  <a:cubicBezTo>
                    <a:pt x="16964" y="5330"/>
                    <a:pt x="17669" y="6479"/>
                    <a:pt x="18138" y="7858"/>
                  </a:cubicBezTo>
                  <a:cubicBezTo>
                    <a:pt x="18608" y="9236"/>
                    <a:pt x="18842" y="10385"/>
                    <a:pt x="18608" y="11764"/>
                  </a:cubicBezTo>
                  <a:cubicBezTo>
                    <a:pt x="18608" y="12683"/>
                    <a:pt x="18373" y="13372"/>
                    <a:pt x="17903" y="14062"/>
                  </a:cubicBezTo>
                  <a:cubicBezTo>
                    <a:pt x="17903" y="14292"/>
                    <a:pt x="17669" y="14751"/>
                    <a:pt x="17434" y="14981"/>
                  </a:cubicBezTo>
                  <a:cubicBezTo>
                    <a:pt x="16964" y="15900"/>
                    <a:pt x="16025" y="16819"/>
                    <a:pt x="15321" y="17279"/>
                  </a:cubicBezTo>
                  <a:cubicBezTo>
                    <a:pt x="15321" y="17279"/>
                    <a:pt x="15086" y="17279"/>
                    <a:pt x="15086" y="17279"/>
                  </a:cubicBezTo>
                  <a:cubicBezTo>
                    <a:pt x="14616" y="17509"/>
                    <a:pt x="14381" y="17739"/>
                    <a:pt x="13677" y="17968"/>
                  </a:cubicBezTo>
                  <a:cubicBezTo>
                    <a:pt x="12268" y="18428"/>
                    <a:pt x="11094" y="18657"/>
                    <a:pt x="9451" y="18428"/>
                  </a:cubicBezTo>
                  <a:cubicBezTo>
                    <a:pt x="8042" y="18198"/>
                    <a:pt x="6868" y="17968"/>
                    <a:pt x="5694" y="17049"/>
                  </a:cubicBezTo>
                  <a:cubicBezTo>
                    <a:pt x="4521" y="16360"/>
                    <a:pt x="3816" y="15211"/>
                    <a:pt x="3347" y="13832"/>
                  </a:cubicBezTo>
                  <a:cubicBezTo>
                    <a:pt x="3112" y="12453"/>
                    <a:pt x="2877" y="11304"/>
                    <a:pt x="3112"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3" name="Google Shape;1223;p76"/>
            <p:cNvSpPr/>
            <p:nvPr/>
          </p:nvSpPr>
          <p:spPr>
            <a:xfrm>
              <a:off x="1931274" y="207291"/>
              <a:ext cx="61059" cy="61609"/>
            </a:xfrm>
            <a:custGeom>
              <a:avLst/>
              <a:gdLst/>
              <a:ahLst/>
              <a:cxnLst/>
              <a:rect l="l" t="t" r="r" b="b"/>
              <a:pathLst>
                <a:path w="21404" h="21279" extrusionOk="0">
                  <a:moveTo>
                    <a:pt x="3546" y="19248"/>
                  </a:moveTo>
                  <a:cubicBezTo>
                    <a:pt x="5158" y="20519"/>
                    <a:pt x="6770" y="21154"/>
                    <a:pt x="8705" y="21154"/>
                  </a:cubicBezTo>
                  <a:cubicBezTo>
                    <a:pt x="10639" y="21472"/>
                    <a:pt x="12573" y="21154"/>
                    <a:pt x="14507" y="20519"/>
                  </a:cubicBezTo>
                  <a:cubicBezTo>
                    <a:pt x="15152" y="20201"/>
                    <a:pt x="15797" y="19884"/>
                    <a:pt x="16442" y="19566"/>
                  </a:cubicBezTo>
                  <a:cubicBezTo>
                    <a:pt x="15152" y="20201"/>
                    <a:pt x="14185" y="20519"/>
                    <a:pt x="12573" y="20519"/>
                  </a:cubicBezTo>
                  <a:cubicBezTo>
                    <a:pt x="10961" y="20837"/>
                    <a:pt x="9672" y="20519"/>
                    <a:pt x="8060" y="19884"/>
                  </a:cubicBezTo>
                  <a:cubicBezTo>
                    <a:pt x="6448" y="19248"/>
                    <a:pt x="5481" y="18613"/>
                    <a:pt x="4836" y="17025"/>
                  </a:cubicBezTo>
                  <a:cubicBezTo>
                    <a:pt x="3869" y="16072"/>
                    <a:pt x="3869" y="14484"/>
                    <a:pt x="3869" y="12895"/>
                  </a:cubicBezTo>
                  <a:cubicBezTo>
                    <a:pt x="3869" y="11625"/>
                    <a:pt x="3869" y="10037"/>
                    <a:pt x="4513" y="9084"/>
                  </a:cubicBezTo>
                  <a:cubicBezTo>
                    <a:pt x="5158" y="7813"/>
                    <a:pt x="6125" y="6543"/>
                    <a:pt x="7415" y="5907"/>
                  </a:cubicBezTo>
                  <a:cubicBezTo>
                    <a:pt x="8382" y="5272"/>
                    <a:pt x="10316" y="4637"/>
                    <a:pt x="11928" y="4637"/>
                  </a:cubicBezTo>
                  <a:cubicBezTo>
                    <a:pt x="13540" y="4637"/>
                    <a:pt x="14830" y="4954"/>
                    <a:pt x="16442" y="5590"/>
                  </a:cubicBezTo>
                  <a:cubicBezTo>
                    <a:pt x="17409" y="6225"/>
                    <a:pt x="18698" y="6860"/>
                    <a:pt x="19343" y="8449"/>
                  </a:cubicBezTo>
                  <a:cubicBezTo>
                    <a:pt x="20310" y="9719"/>
                    <a:pt x="20955" y="10990"/>
                    <a:pt x="20955" y="12260"/>
                  </a:cubicBezTo>
                  <a:cubicBezTo>
                    <a:pt x="20955" y="13531"/>
                    <a:pt x="20633" y="14484"/>
                    <a:pt x="20310" y="15119"/>
                  </a:cubicBezTo>
                  <a:cubicBezTo>
                    <a:pt x="20633" y="14166"/>
                    <a:pt x="20955" y="13213"/>
                    <a:pt x="21277" y="11943"/>
                  </a:cubicBezTo>
                  <a:cubicBezTo>
                    <a:pt x="21600" y="10037"/>
                    <a:pt x="21277" y="8449"/>
                    <a:pt x="20633" y="6543"/>
                  </a:cubicBezTo>
                  <a:cubicBezTo>
                    <a:pt x="19988" y="4637"/>
                    <a:pt x="18698" y="3366"/>
                    <a:pt x="17409" y="2096"/>
                  </a:cubicBezTo>
                  <a:cubicBezTo>
                    <a:pt x="15797" y="825"/>
                    <a:pt x="14185" y="190"/>
                    <a:pt x="12251" y="190"/>
                  </a:cubicBezTo>
                  <a:cubicBezTo>
                    <a:pt x="10316" y="-128"/>
                    <a:pt x="8382" y="-128"/>
                    <a:pt x="6448" y="825"/>
                  </a:cubicBezTo>
                  <a:cubicBezTo>
                    <a:pt x="4513" y="1460"/>
                    <a:pt x="3224" y="2731"/>
                    <a:pt x="1934" y="4319"/>
                  </a:cubicBezTo>
                  <a:cubicBezTo>
                    <a:pt x="645" y="5907"/>
                    <a:pt x="0" y="7496"/>
                    <a:pt x="0" y="9401"/>
                  </a:cubicBezTo>
                  <a:cubicBezTo>
                    <a:pt x="0" y="11307"/>
                    <a:pt x="0" y="12895"/>
                    <a:pt x="645" y="14801"/>
                  </a:cubicBezTo>
                  <a:cubicBezTo>
                    <a:pt x="967" y="16707"/>
                    <a:pt x="1934" y="18295"/>
                    <a:pt x="3546"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4" name="Google Shape;1224;p76"/>
            <p:cNvSpPr/>
            <p:nvPr/>
          </p:nvSpPr>
          <p:spPr>
            <a:xfrm>
              <a:off x="1976426" y="251064"/>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5" name="Google Shape;1225;p76"/>
            <p:cNvSpPr/>
            <p:nvPr/>
          </p:nvSpPr>
          <p:spPr>
            <a:xfrm>
              <a:off x="1941391" y="219796"/>
              <a:ext cx="48743" cy="46345"/>
            </a:xfrm>
            <a:custGeom>
              <a:avLst/>
              <a:gdLst/>
              <a:ahLst/>
              <a:cxnLst/>
              <a:rect l="l" t="t" r="r" b="b"/>
              <a:pathLst>
                <a:path w="21600" h="21343" extrusionOk="0">
                  <a:moveTo>
                    <a:pt x="19562" y="5082"/>
                  </a:moveTo>
                  <a:cubicBezTo>
                    <a:pt x="18747" y="3388"/>
                    <a:pt x="17117" y="2118"/>
                    <a:pt x="15894" y="1271"/>
                  </a:cubicBezTo>
                  <a:cubicBezTo>
                    <a:pt x="13856" y="424"/>
                    <a:pt x="12226" y="0"/>
                    <a:pt x="10188" y="0"/>
                  </a:cubicBezTo>
                  <a:cubicBezTo>
                    <a:pt x="8151" y="0"/>
                    <a:pt x="6113" y="847"/>
                    <a:pt x="4483" y="1694"/>
                  </a:cubicBezTo>
                  <a:cubicBezTo>
                    <a:pt x="2445" y="2541"/>
                    <a:pt x="1630" y="4236"/>
                    <a:pt x="815" y="5929"/>
                  </a:cubicBezTo>
                  <a:cubicBezTo>
                    <a:pt x="0" y="7200"/>
                    <a:pt x="0" y="9318"/>
                    <a:pt x="0" y="11012"/>
                  </a:cubicBezTo>
                  <a:cubicBezTo>
                    <a:pt x="0" y="13553"/>
                    <a:pt x="0" y="15247"/>
                    <a:pt x="1223" y="16518"/>
                  </a:cubicBezTo>
                  <a:cubicBezTo>
                    <a:pt x="2038" y="18212"/>
                    <a:pt x="3668" y="19482"/>
                    <a:pt x="5298" y="20329"/>
                  </a:cubicBezTo>
                  <a:cubicBezTo>
                    <a:pt x="7336" y="21177"/>
                    <a:pt x="8966" y="21600"/>
                    <a:pt x="11004" y="21177"/>
                  </a:cubicBezTo>
                  <a:cubicBezTo>
                    <a:pt x="12634" y="21177"/>
                    <a:pt x="14264" y="20753"/>
                    <a:pt x="15894" y="19906"/>
                  </a:cubicBezTo>
                  <a:cubicBezTo>
                    <a:pt x="17117" y="19059"/>
                    <a:pt x="18339" y="17789"/>
                    <a:pt x="19155" y="16518"/>
                  </a:cubicBezTo>
                  <a:cubicBezTo>
                    <a:pt x="19970" y="15671"/>
                    <a:pt x="20377" y="14824"/>
                    <a:pt x="20785" y="13977"/>
                  </a:cubicBezTo>
                  <a:cubicBezTo>
                    <a:pt x="21192" y="12706"/>
                    <a:pt x="21600" y="11436"/>
                    <a:pt x="21600" y="10165"/>
                  </a:cubicBezTo>
                  <a:cubicBezTo>
                    <a:pt x="21600" y="8471"/>
                    <a:pt x="20785" y="6776"/>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6" name="Google Shape;1226;p76"/>
            <p:cNvSpPr/>
            <p:nvPr/>
          </p:nvSpPr>
          <p:spPr>
            <a:xfrm>
              <a:off x="972759" y="208580"/>
              <a:ext cx="85025" cy="85024"/>
            </a:xfrm>
            <a:custGeom>
              <a:avLst/>
              <a:gdLst/>
              <a:ahLst/>
              <a:cxnLst/>
              <a:rect l="l" t="t" r="r" b="b"/>
              <a:pathLst>
                <a:path w="21244" h="21244" extrusionOk="0">
                  <a:moveTo>
                    <a:pt x="4884" y="19347"/>
                  </a:move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982" y="3032"/>
                    <a:pt x="16374" y="1883"/>
                  </a:cubicBezTo>
                  <a:cubicBezTo>
                    <a:pt x="14765" y="734"/>
                    <a:pt x="13386" y="274"/>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428"/>
                    <a:pt x="4884" y="19347"/>
                  </a:cubicBezTo>
                  <a:close/>
                  <a:moveTo>
                    <a:pt x="3506" y="9926"/>
                  </a:moveTo>
                  <a:cubicBezTo>
                    <a:pt x="3735" y="8547"/>
                    <a:pt x="3965" y="7398"/>
                    <a:pt x="4884" y="6249"/>
                  </a:cubicBezTo>
                  <a:cubicBezTo>
                    <a:pt x="5804" y="5100"/>
                    <a:pt x="6723" y="4181"/>
                    <a:pt x="7872" y="3721"/>
                  </a:cubicBezTo>
                  <a:cubicBezTo>
                    <a:pt x="9021" y="3262"/>
                    <a:pt x="10399" y="3262"/>
                    <a:pt x="11778" y="3262"/>
                  </a:cubicBezTo>
                  <a:cubicBezTo>
                    <a:pt x="13157" y="3262"/>
                    <a:pt x="14306" y="3721"/>
                    <a:pt x="15455" y="4640"/>
                  </a:cubicBezTo>
                  <a:cubicBezTo>
                    <a:pt x="16604" y="5330"/>
                    <a:pt x="17293" y="6479"/>
                    <a:pt x="17752" y="7858"/>
                  </a:cubicBezTo>
                  <a:cubicBezTo>
                    <a:pt x="18212" y="9236"/>
                    <a:pt x="18442" y="10385"/>
                    <a:pt x="18212" y="11764"/>
                  </a:cubicBezTo>
                  <a:cubicBezTo>
                    <a:pt x="18212" y="12683"/>
                    <a:pt x="17982" y="13372"/>
                    <a:pt x="17523" y="14062"/>
                  </a:cubicBezTo>
                  <a:cubicBezTo>
                    <a:pt x="17523" y="14292"/>
                    <a:pt x="17293" y="14751"/>
                    <a:pt x="17063" y="14981"/>
                  </a:cubicBezTo>
                  <a:cubicBezTo>
                    <a:pt x="16604" y="15900"/>
                    <a:pt x="15684" y="16819"/>
                    <a:pt x="14995" y="17279"/>
                  </a:cubicBezTo>
                  <a:cubicBezTo>
                    <a:pt x="14995" y="17279"/>
                    <a:pt x="14765" y="17279"/>
                    <a:pt x="14765" y="17279"/>
                  </a:cubicBezTo>
                  <a:cubicBezTo>
                    <a:pt x="14306" y="17509"/>
                    <a:pt x="14076" y="17739"/>
                    <a:pt x="13616" y="17968"/>
                  </a:cubicBezTo>
                  <a:cubicBezTo>
                    <a:pt x="12237" y="18428"/>
                    <a:pt x="11089" y="18657"/>
                    <a:pt x="9710" y="18428"/>
                  </a:cubicBezTo>
                  <a:cubicBezTo>
                    <a:pt x="8331" y="18198"/>
                    <a:pt x="7182" y="17968"/>
                    <a:pt x="6033" y="17049"/>
                  </a:cubicBezTo>
                  <a:cubicBezTo>
                    <a:pt x="4884" y="16360"/>
                    <a:pt x="4195" y="15211"/>
                    <a:pt x="3735" y="13832"/>
                  </a:cubicBezTo>
                  <a:cubicBezTo>
                    <a:pt x="3506" y="12683"/>
                    <a:pt x="3276" y="11534"/>
                    <a:pt x="3506"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7" name="Google Shape;1227;p76"/>
            <p:cNvSpPr/>
            <p:nvPr/>
          </p:nvSpPr>
          <p:spPr>
            <a:xfrm>
              <a:off x="987708" y="222005"/>
              <a:ext cx="59220" cy="61609"/>
            </a:xfrm>
            <a:custGeom>
              <a:avLst/>
              <a:gdLst/>
              <a:ahLst/>
              <a:cxnLst/>
              <a:rect l="l" t="t" r="r" b="b"/>
              <a:pathLst>
                <a:path w="21398" h="21279" extrusionOk="0">
                  <a:moveTo>
                    <a:pt x="3988" y="19248"/>
                  </a:moveTo>
                  <a:cubicBezTo>
                    <a:pt x="5649" y="20519"/>
                    <a:pt x="7311" y="21154"/>
                    <a:pt x="9304" y="21154"/>
                  </a:cubicBezTo>
                  <a:cubicBezTo>
                    <a:pt x="11298"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8"/>
                    <a:pt x="5982" y="18613"/>
                    <a:pt x="5317" y="17025"/>
                  </a:cubicBezTo>
                  <a:cubicBezTo>
                    <a:pt x="4320" y="16072"/>
                    <a:pt x="4320" y="14484"/>
                    <a:pt x="4320" y="12895"/>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1" y="6860"/>
                    <a:pt x="19606" y="8449"/>
                  </a:cubicBezTo>
                  <a:cubicBezTo>
                    <a:pt x="20603" y="9719"/>
                    <a:pt x="20935" y="10990"/>
                    <a:pt x="20935" y="12260"/>
                  </a:cubicBezTo>
                  <a:cubicBezTo>
                    <a:pt x="20935" y="13531"/>
                    <a:pt x="20603" y="14484"/>
                    <a:pt x="20271" y="15119"/>
                  </a:cubicBezTo>
                  <a:cubicBezTo>
                    <a:pt x="20603" y="14166"/>
                    <a:pt x="20935" y="13213"/>
                    <a:pt x="21268" y="11943"/>
                  </a:cubicBezTo>
                  <a:cubicBezTo>
                    <a:pt x="21600" y="10037"/>
                    <a:pt x="21268" y="8449"/>
                    <a:pt x="20603" y="6543"/>
                  </a:cubicBezTo>
                  <a:cubicBezTo>
                    <a:pt x="19938" y="4637"/>
                    <a:pt x="18609" y="3366"/>
                    <a:pt x="17280" y="2096"/>
                  </a:cubicBezTo>
                  <a:cubicBezTo>
                    <a:pt x="15618" y="825"/>
                    <a:pt x="13957" y="190"/>
                    <a:pt x="11963" y="190"/>
                  </a:cubicBezTo>
                  <a:cubicBezTo>
                    <a:pt x="9969" y="-128"/>
                    <a:pt x="7975" y="-128"/>
                    <a:pt x="6314" y="825"/>
                  </a:cubicBezTo>
                  <a:cubicBezTo>
                    <a:pt x="4652" y="1778"/>
                    <a:pt x="3323" y="2731"/>
                    <a:pt x="1994" y="4319"/>
                  </a:cubicBezTo>
                  <a:cubicBezTo>
                    <a:pt x="664" y="5907"/>
                    <a:pt x="0" y="7496"/>
                    <a:pt x="0" y="9401"/>
                  </a:cubicBezTo>
                  <a:cubicBezTo>
                    <a:pt x="0" y="11307"/>
                    <a:pt x="0" y="12895"/>
                    <a:pt x="664" y="14801"/>
                  </a:cubicBezTo>
                  <a:cubicBezTo>
                    <a:pt x="1329" y="16707"/>
                    <a:pt x="2326" y="17978"/>
                    <a:pt x="3988"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8" name="Google Shape;1228;p76"/>
            <p:cNvSpPr/>
            <p:nvPr/>
          </p:nvSpPr>
          <p:spPr>
            <a:xfrm>
              <a:off x="1032860" y="265779"/>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29" name="Google Shape;1229;p76"/>
            <p:cNvSpPr/>
            <p:nvPr/>
          </p:nvSpPr>
          <p:spPr>
            <a:xfrm>
              <a:off x="999665" y="234511"/>
              <a:ext cx="46903" cy="46345"/>
            </a:xfrm>
            <a:custGeom>
              <a:avLst/>
              <a:gdLst/>
              <a:ahLst/>
              <a:cxnLst/>
              <a:rect l="l" t="t" r="r" b="b"/>
              <a:pathLst>
                <a:path w="21600" h="21343" extrusionOk="0">
                  <a:moveTo>
                    <a:pt x="19482" y="5082"/>
                  </a:moveTo>
                  <a:cubicBezTo>
                    <a:pt x="18636" y="3388"/>
                    <a:pt x="16941" y="2118"/>
                    <a:pt x="15671" y="1271"/>
                  </a:cubicBezTo>
                  <a:cubicBezTo>
                    <a:pt x="13977" y="424"/>
                    <a:pt x="11859" y="0"/>
                    <a:pt x="10165" y="0"/>
                  </a:cubicBezTo>
                  <a:cubicBezTo>
                    <a:pt x="8471" y="0"/>
                    <a:pt x="5929" y="847"/>
                    <a:pt x="4659" y="1694"/>
                  </a:cubicBezTo>
                  <a:cubicBezTo>
                    <a:pt x="2965" y="2541"/>
                    <a:pt x="1694" y="4236"/>
                    <a:pt x="847" y="5929"/>
                  </a:cubicBezTo>
                  <a:cubicBezTo>
                    <a:pt x="0" y="7200"/>
                    <a:pt x="0" y="9318"/>
                    <a:pt x="0" y="11012"/>
                  </a:cubicBezTo>
                  <a:cubicBezTo>
                    <a:pt x="0" y="13553"/>
                    <a:pt x="0" y="15247"/>
                    <a:pt x="1271" y="16518"/>
                  </a:cubicBezTo>
                  <a:cubicBezTo>
                    <a:pt x="2118" y="18212"/>
                    <a:pt x="3812" y="19482"/>
                    <a:pt x="5506" y="20329"/>
                  </a:cubicBezTo>
                  <a:cubicBezTo>
                    <a:pt x="7200" y="21177"/>
                    <a:pt x="9318" y="21600"/>
                    <a:pt x="11012" y="21177"/>
                  </a:cubicBezTo>
                  <a:cubicBezTo>
                    <a:pt x="12706" y="21177"/>
                    <a:pt x="13977" y="20753"/>
                    <a:pt x="15671" y="19906"/>
                  </a:cubicBezTo>
                  <a:cubicBezTo>
                    <a:pt x="16941" y="19059"/>
                    <a:pt x="18212" y="17789"/>
                    <a:pt x="19059" y="16518"/>
                  </a:cubicBezTo>
                  <a:cubicBezTo>
                    <a:pt x="19906" y="15671"/>
                    <a:pt x="20329" y="14824"/>
                    <a:pt x="20753" y="13977"/>
                  </a:cubicBezTo>
                  <a:cubicBezTo>
                    <a:pt x="21177" y="12706"/>
                    <a:pt x="21600" y="11436"/>
                    <a:pt x="21600" y="10165"/>
                  </a:cubicBezTo>
                  <a:cubicBezTo>
                    <a:pt x="21600" y="8047"/>
                    <a:pt x="20753" y="6776"/>
                    <a:pt x="1948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30" name="Google Shape;1230;p76"/>
            <p:cNvSpPr/>
            <p:nvPr/>
          </p:nvSpPr>
          <p:spPr>
            <a:xfrm>
              <a:off x="2106700" y="181912"/>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961"/>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532"/>
                    <a:pt x="219" y="8113"/>
                    <a:pt x="44" y="9869"/>
                  </a:cubicBezTo>
                  <a:cubicBezTo>
                    <a:pt x="-132" y="11800"/>
                    <a:pt x="219" y="13557"/>
                    <a:pt x="1097" y="15313"/>
                  </a:cubicBezTo>
                  <a:cubicBezTo>
                    <a:pt x="1800" y="17069"/>
                    <a:pt x="3205" y="18298"/>
                    <a:pt x="4785" y="19527"/>
                  </a:cubicBezTo>
                  <a:close/>
                  <a:moveTo>
                    <a:pt x="3205" y="9869"/>
                  </a:moveTo>
                  <a:cubicBezTo>
                    <a:pt x="3380" y="8288"/>
                    <a:pt x="3732" y="7235"/>
                    <a:pt x="4785" y="6181"/>
                  </a:cubicBezTo>
                  <a:cubicBezTo>
                    <a:pt x="5663" y="5127"/>
                    <a:pt x="6717" y="4074"/>
                    <a:pt x="7946" y="3547"/>
                  </a:cubicBezTo>
                  <a:cubicBezTo>
                    <a:pt x="9351" y="3020"/>
                    <a:pt x="10580" y="3020"/>
                    <a:pt x="12161" y="3196"/>
                  </a:cubicBezTo>
                  <a:cubicBezTo>
                    <a:pt x="13565" y="3196"/>
                    <a:pt x="14795" y="3722"/>
                    <a:pt x="15849" y="4776"/>
                  </a:cubicBezTo>
                  <a:cubicBezTo>
                    <a:pt x="16902" y="5479"/>
                    <a:pt x="17780" y="6708"/>
                    <a:pt x="18307" y="7937"/>
                  </a:cubicBezTo>
                  <a:cubicBezTo>
                    <a:pt x="18834" y="9342"/>
                    <a:pt x="19010" y="10571"/>
                    <a:pt x="18834" y="11976"/>
                  </a:cubicBezTo>
                  <a:cubicBezTo>
                    <a:pt x="18658" y="13557"/>
                    <a:pt x="18307" y="14610"/>
                    <a:pt x="17253" y="15664"/>
                  </a:cubicBezTo>
                  <a:cubicBezTo>
                    <a:pt x="16375" y="17069"/>
                    <a:pt x="15322" y="17771"/>
                    <a:pt x="14092" y="18298"/>
                  </a:cubicBezTo>
                  <a:cubicBezTo>
                    <a:pt x="12687" y="18825"/>
                    <a:pt x="11458" y="19000"/>
                    <a:pt x="9878" y="18825"/>
                  </a:cubicBezTo>
                  <a:cubicBezTo>
                    <a:pt x="8473" y="18649"/>
                    <a:pt x="7244" y="18298"/>
                    <a:pt x="6190" y="17244"/>
                  </a:cubicBezTo>
                  <a:cubicBezTo>
                    <a:pt x="5136" y="16542"/>
                    <a:pt x="4258" y="15313"/>
                    <a:pt x="3732" y="13908"/>
                  </a:cubicBezTo>
                  <a:cubicBezTo>
                    <a:pt x="3205" y="12503"/>
                    <a:pt x="3029" y="11449"/>
                    <a:pt x="3205" y="986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31" name="Google Shape;1231;p76"/>
            <p:cNvSpPr/>
            <p:nvPr/>
          </p:nvSpPr>
          <p:spPr>
            <a:xfrm>
              <a:off x="2123138" y="198094"/>
              <a:ext cx="82540"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520"/>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8925"/>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32" name="Google Shape;1232;p76"/>
            <p:cNvSpPr/>
            <p:nvPr/>
          </p:nvSpPr>
          <p:spPr>
            <a:xfrm>
              <a:off x="2139117" y="214278"/>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121"/>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33" name="Google Shape;1233;p76"/>
            <p:cNvSpPr/>
            <p:nvPr/>
          </p:nvSpPr>
          <p:spPr>
            <a:xfrm>
              <a:off x="1168651" y="194787"/>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786"/>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357"/>
                    <a:pt x="219" y="8113"/>
                    <a:pt x="44" y="9869"/>
                  </a:cubicBezTo>
                  <a:cubicBezTo>
                    <a:pt x="-132" y="11800"/>
                    <a:pt x="219" y="13557"/>
                    <a:pt x="1097" y="15313"/>
                  </a:cubicBezTo>
                  <a:cubicBezTo>
                    <a:pt x="1800" y="17244"/>
                    <a:pt x="3205" y="18474"/>
                    <a:pt x="4785" y="19527"/>
                  </a:cubicBezTo>
                  <a:close/>
                  <a:moveTo>
                    <a:pt x="3205" y="10220"/>
                  </a:moveTo>
                  <a:cubicBezTo>
                    <a:pt x="3380" y="8639"/>
                    <a:pt x="3732" y="7586"/>
                    <a:pt x="4785" y="6532"/>
                  </a:cubicBezTo>
                  <a:cubicBezTo>
                    <a:pt x="5663" y="5479"/>
                    <a:pt x="6717" y="4425"/>
                    <a:pt x="7946" y="3898"/>
                  </a:cubicBezTo>
                  <a:cubicBezTo>
                    <a:pt x="9351" y="3371"/>
                    <a:pt x="10580" y="3371"/>
                    <a:pt x="12161" y="3547"/>
                  </a:cubicBezTo>
                  <a:cubicBezTo>
                    <a:pt x="13565" y="3547"/>
                    <a:pt x="14795" y="4074"/>
                    <a:pt x="15849" y="5127"/>
                  </a:cubicBezTo>
                  <a:cubicBezTo>
                    <a:pt x="16902" y="5830"/>
                    <a:pt x="17780" y="7059"/>
                    <a:pt x="18307" y="8288"/>
                  </a:cubicBezTo>
                  <a:cubicBezTo>
                    <a:pt x="18834" y="9693"/>
                    <a:pt x="19010" y="10922"/>
                    <a:pt x="18834" y="12327"/>
                  </a:cubicBezTo>
                  <a:cubicBezTo>
                    <a:pt x="18658" y="13908"/>
                    <a:pt x="18307" y="14961"/>
                    <a:pt x="17253" y="16015"/>
                  </a:cubicBezTo>
                  <a:cubicBezTo>
                    <a:pt x="16375" y="17420"/>
                    <a:pt x="15322" y="18122"/>
                    <a:pt x="14092" y="18649"/>
                  </a:cubicBezTo>
                  <a:cubicBezTo>
                    <a:pt x="12687" y="19176"/>
                    <a:pt x="11458" y="19352"/>
                    <a:pt x="9878" y="19176"/>
                  </a:cubicBezTo>
                  <a:cubicBezTo>
                    <a:pt x="8473" y="19000"/>
                    <a:pt x="7244" y="18649"/>
                    <a:pt x="6190" y="17596"/>
                  </a:cubicBezTo>
                  <a:cubicBezTo>
                    <a:pt x="5136" y="16893"/>
                    <a:pt x="4258" y="15664"/>
                    <a:pt x="3732" y="14259"/>
                  </a:cubicBezTo>
                  <a:cubicBezTo>
                    <a:pt x="3205" y="12854"/>
                    <a:pt x="3029" y="11625"/>
                    <a:pt x="3205" y="1022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34" name="Google Shape;1234;p76"/>
            <p:cNvSpPr/>
            <p:nvPr/>
          </p:nvSpPr>
          <p:spPr>
            <a:xfrm>
              <a:off x="1185089" y="211889"/>
              <a:ext cx="82541"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758"/>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9162"/>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35" name="Google Shape;1235;p76"/>
            <p:cNvSpPr/>
            <p:nvPr/>
          </p:nvSpPr>
          <p:spPr>
            <a:xfrm>
              <a:off x="1201069" y="228073"/>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36" name="Google Shape;1236;p76"/>
            <p:cNvSpPr/>
            <p:nvPr/>
          </p:nvSpPr>
          <p:spPr>
            <a:xfrm>
              <a:off x="1392357" y="130590"/>
              <a:ext cx="412926" cy="45984"/>
            </a:xfrm>
            <a:custGeom>
              <a:avLst/>
              <a:gdLst/>
              <a:ahLst/>
              <a:cxnLst/>
              <a:rect l="l" t="t" r="r" b="b"/>
              <a:pathLst>
                <a:path w="21600" h="21600" extrusionOk="0">
                  <a:moveTo>
                    <a:pt x="1106" y="21600"/>
                  </a:moveTo>
                  <a:lnTo>
                    <a:pt x="20542" y="21600"/>
                  </a:lnTo>
                  <a:cubicBezTo>
                    <a:pt x="21167" y="21600"/>
                    <a:pt x="21600" y="16416"/>
                    <a:pt x="21600" y="10800"/>
                  </a:cubicBezTo>
                  <a:cubicBezTo>
                    <a:pt x="21600" y="4320"/>
                    <a:pt x="21119" y="0"/>
                    <a:pt x="20542" y="0"/>
                  </a:cubicBezTo>
                  <a:lnTo>
                    <a:pt x="1106" y="0"/>
                  </a:lnTo>
                  <a:cubicBezTo>
                    <a:pt x="481" y="0"/>
                    <a:pt x="0" y="4320"/>
                    <a:pt x="0" y="10800"/>
                  </a:cubicBezTo>
                  <a:cubicBezTo>
                    <a:pt x="0" y="17280"/>
                    <a:pt x="433" y="21600"/>
                    <a:pt x="1106"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grpSp>
        <p:nvGrpSpPr>
          <p:cNvPr id="1237" name="Google Shape;1237;p76"/>
          <p:cNvGrpSpPr/>
          <p:nvPr/>
        </p:nvGrpSpPr>
        <p:grpSpPr>
          <a:xfrm>
            <a:off x="4016730" y="2356629"/>
            <a:ext cx="3200403" cy="6417357"/>
            <a:chOff x="-1" y="-1"/>
            <a:chExt cx="3200401" cy="6417355"/>
          </a:xfrm>
        </p:grpSpPr>
        <p:sp>
          <p:nvSpPr>
            <p:cNvPr id="1238" name="Google Shape;1238;p76"/>
            <p:cNvSpPr/>
            <p:nvPr/>
          </p:nvSpPr>
          <p:spPr>
            <a:xfrm>
              <a:off x="-1" y="832286"/>
              <a:ext cx="77252" cy="238192"/>
            </a:xfrm>
            <a:custGeom>
              <a:avLst/>
              <a:gdLst/>
              <a:ahLst/>
              <a:cxnLst/>
              <a:rect l="l" t="t" r="r" b="b"/>
              <a:pathLst>
                <a:path w="21600" h="21600" extrusionOk="0">
                  <a:moveTo>
                    <a:pt x="21600" y="21600"/>
                  </a:moveTo>
                  <a:lnTo>
                    <a:pt x="5400" y="21600"/>
                  </a:lnTo>
                  <a:cubicBezTo>
                    <a:pt x="2314" y="21600"/>
                    <a:pt x="0" y="20933"/>
                    <a:pt x="0" y="19932"/>
                  </a:cubicBezTo>
                  <a:lnTo>
                    <a:pt x="0" y="1668"/>
                  </a:lnTo>
                  <a:cubicBezTo>
                    <a:pt x="0" y="667"/>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39" name="Google Shape;1239;p76"/>
            <p:cNvSpPr/>
            <p:nvPr/>
          </p:nvSpPr>
          <p:spPr>
            <a:xfrm>
              <a:off x="-1" y="1362927"/>
              <a:ext cx="93806" cy="450632"/>
            </a:xfrm>
            <a:custGeom>
              <a:avLst/>
              <a:gdLst/>
              <a:ahLst/>
              <a:cxnLst/>
              <a:rect l="l" t="t" r="r" b="b"/>
              <a:pathLst>
                <a:path w="21600" h="21600" extrusionOk="0">
                  <a:moveTo>
                    <a:pt x="21600" y="21600"/>
                  </a:moveTo>
                  <a:lnTo>
                    <a:pt x="4447" y="21600"/>
                  </a:lnTo>
                  <a:cubicBezTo>
                    <a:pt x="1906" y="21600"/>
                    <a:pt x="0" y="21247"/>
                    <a:pt x="0" y="20718"/>
                  </a:cubicBezTo>
                  <a:lnTo>
                    <a:pt x="0" y="882"/>
                  </a:lnTo>
                  <a:cubicBezTo>
                    <a:pt x="0" y="353"/>
                    <a:pt x="1906" y="0"/>
                    <a:pt x="4447"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0" name="Google Shape;1240;p76"/>
            <p:cNvSpPr/>
            <p:nvPr/>
          </p:nvSpPr>
          <p:spPr>
            <a:xfrm>
              <a:off x="-1" y="1935873"/>
              <a:ext cx="77252" cy="438677"/>
            </a:xfrm>
            <a:custGeom>
              <a:avLst/>
              <a:gdLst/>
              <a:ahLst/>
              <a:cxnLst/>
              <a:rect l="l" t="t" r="r" b="b"/>
              <a:pathLst>
                <a:path w="21600" h="21600" extrusionOk="0">
                  <a:moveTo>
                    <a:pt x="21600" y="21600"/>
                  </a:moveTo>
                  <a:lnTo>
                    <a:pt x="5400" y="21600"/>
                  </a:lnTo>
                  <a:cubicBezTo>
                    <a:pt x="2314" y="21600"/>
                    <a:pt x="0" y="21238"/>
                    <a:pt x="0" y="20694"/>
                  </a:cubicBezTo>
                  <a:lnTo>
                    <a:pt x="0" y="906"/>
                  </a:lnTo>
                  <a:cubicBezTo>
                    <a:pt x="0" y="362"/>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1" name="Google Shape;1241;p76"/>
            <p:cNvSpPr/>
            <p:nvPr/>
          </p:nvSpPr>
          <p:spPr>
            <a:xfrm>
              <a:off x="3134184" y="1453054"/>
              <a:ext cx="66216" cy="781708"/>
            </a:xfrm>
            <a:custGeom>
              <a:avLst/>
              <a:gdLst/>
              <a:ahLst/>
              <a:cxnLst/>
              <a:rect l="l" t="t" r="r" b="b"/>
              <a:pathLst>
                <a:path w="21600" h="21600" extrusionOk="0">
                  <a:moveTo>
                    <a:pt x="15300" y="21600"/>
                  </a:moveTo>
                  <a:lnTo>
                    <a:pt x="0" y="21600"/>
                  </a:lnTo>
                  <a:lnTo>
                    <a:pt x="0" y="0"/>
                  </a:lnTo>
                  <a:lnTo>
                    <a:pt x="15300" y="0"/>
                  </a:lnTo>
                  <a:cubicBezTo>
                    <a:pt x="19200" y="0"/>
                    <a:pt x="21600" y="381"/>
                    <a:pt x="21600" y="864"/>
                  </a:cubicBezTo>
                  <a:lnTo>
                    <a:pt x="21600" y="20711"/>
                  </a:lnTo>
                  <a:cubicBezTo>
                    <a:pt x="21600" y="21143"/>
                    <a:pt x="18600" y="21600"/>
                    <a:pt x="15300" y="21600"/>
                  </a:cubicBez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2" name="Google Shape;1242;p76"/>
            <p:cNvSpPr/>
            <p:nvPr/>
          </p:nvSpPr>
          <p:spPr>
            <a:xfrm>
              <a:off x="28508" y="-1"/>
              <a:ext cx="3134186" cy="6417355"/>
            </a:xfrm>
            <a:custGeom>
              <a:avLst/>
              <a:gdLst/>
              <a:ahLst/>
              <a:cxnLst/>
              <a:rect l="l" t="t" r="r" b="b"/>
              <a:pathLst>
                <a:path w="21600" h="21600" extrusionOk="0">
                  <a:moveTo>
                    <a:pt x="0" y="1529"/>
                  </a:moveTo>
                  <a:cubicBezTo>
                    <a:pt x="0" y="684"/>
                    <a:pt x="1401" y="0"/>
                    <a:pt x="3131" y="0"/>
                  </a:cubicBezTo>
                  <a:lnTo>
                    <a:pt x="18469" y="0"/>
                  </a:lnTo>
                  <a:cubicBezTo>
                    <a:pt x="20199" y="0"/>
                    <a:pt x="21600" y="684"/>
                    <a:pt x="21600" y="1529"/>
                  </a:cubicBezTo>
                  <a:lnTo>
                    <a:pt x="21600" y="20071"/>
                  </a:lnTo>
                  <a:cubicBezTo>
                    <a:pt x="21600" y="20916"/>
                    <a:pt x="20199" y="21600"/>
                    <a:pt x="18469" y="21600"/>
                  </a:cubicBezTo>
                  <a:lnTo>
                    <a:pt x="3131" y="21600"/>
                  </a:lnTo>
                  <a:cubicBezTo>
                    <a:pt x="1401" y="21600"/>
                    <a:pt x="0" y="20916"/>
                    <a:pt x="0" y="20071"/>
                  </a:cubicBezTo>
                  <a:lnTo>
                    <a:pt x="0" y="152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3" name="Google Shape;1243;p76"/>
            <p:cNvSpPr/>
            <p:nvPr/>
          </p:nvSpPr>
          <p:spPr>
            <a:xfrm>
              <a:off x="81848" y="22990"/>
              <a:ext cx="3028427" cy="6371373"/>
            </a:xfrm>
            <a:custGeom>
              <a:avLst/>
              <a:gdLst/>
              <a:ahLst/>
              <a:cxnLst/>
              <a:rect l="l" t="t" r="r" b="b"/>
              <a:pathLst>
                <a:path w="21600" h="21600" extrusionOk="0">
                  <a:moveTo>
                    <a:pt x="0" y="1540"/>
                  </a:moveTo>
                  <a:cubicBezTo>
                    <a:pt x="0" y="689"/>
                    <a:pt x="1450" y="0"/>
                    <a:pt x="3240" y="0"/>
                  </a:cubicBezTo>
                  <a:lnTo>
                    <a:pt x="18360" y="0"/>
                  </a:lnTo>
                  <a:cubicBezTo>
                    <a:pt x="20150" y="0"/>
                    <a:pt x="21600" y="689"/>
                    <a:pt x="21600" y="1540"/>
                  </a:cubicBezTo>
                  <a:lnTo>
                    <a:pt x="21600" y="20060"/>
                  </a:lnTo>
                  <a:cubicBezTo>
                    <a:pt x="21600" y="20911"/>
                    <a:pt x="20150" y="21600"/>
                    <a:pt x="18360" y="21600"/>
                  </a:cubicBezTo>
                  <a:lnTo>
                    <a:pt x="3240" y="21600"/>
                  </a:lnTo>
                  <a:cubicBezTo>
                    <a:pt x="1450" y="21600"/>
                    <a:pt x="0" y="20911"/>
                    <a:pt x="0" y="20060"/>
                  </a:cubicBezTo>
                  <a:lnTo>
                    <a:pt x="0" y="1540"/>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4" name="Google Shape;1244;p76"/>
            <p:cNvSpPr/>
            <p:nvPr/>
          </p:nvSpPr>
          <p:spPr>
            <a:xfrm>
              <a:off x="53339" y="51499"/>
              <a:ext cx="3085445" cy="6314354"/>
            </a:xfrm>
            <a:custGeom>
              <a:avLst/>
              <a:gdLst/>
              <a:ahLst/>
              <a:cxnLst/>
              <a:rect l="l" t="t" r="r" b="b"/>
              <a:pathLst>
                <a:path w="21600" h="21600" extrusionOk="0">
                  <a:moveTo>
                    <a:pt x="0" y="1554"/>
                  </a:moveTo>
                  <a:cubicBezTo>
                    <a:pt x="0" y="695"/>
                    <a:pt x="1423" y="0"/>
                    <a:pt x="3180" y="0"/>
                  </a:cubicBezTo>
                  <a:lnTo>
                    <a:pt x="18420" y="0"/>
                  </a:lnTo>
                  <a:cubicBezTo>
                    <a:pt x="20177" y="0"/>
                    <a:pt x="21600" y="695"/>
                    <a:pt x="21600" y="1554"/>
                  </a:cubicBezTo>
                  <a:lnTo>
                    <a:pt x="21600" y="20046"/>
                  </a:lnTo>
                  <a:cubicBezTo>
                    <a:pt x="21600" y="20905"/>
                    <a:pt x="20177" y="21600"/>
                    <a:pt x="18420" y="21600"/>
                  </a:cubicBezTo>
                  <a:lnTo>
                    <a:pt x="3180" y="21600"/>
                  </a:lnTo>
                  <a:cubicBezTo>
                    <a:pt x="1423" y="21600"/>
                    <a:pt x="0" y="20905"/>
                    <a:pt x="0" y="20046"/>
                  </a:cubicBezTo>
                  <a:lnTo>
                    <a:pt x="0" y="155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5" name="Google Shape;1245;p76"/>
            <p:cNvSpPr/>
            <p:nvPr/>
          </p:nvSpPr>
          <p:spPr>
            <a:xfrm>
              <a:off x="86446" y="88286"/>
              <a:ext cx="3019230" cy="6240780"/>
            </a:xfrm>
            <a:custGeom>
              <a:avLst/>
              <a:gdLst/>
              <a:ahLst/>
              <a:cxnLst/>
              <a:rect l="l" t="t" r="r" b="b"/>
              <a:pathLst>
                <a:path w="21600" h="21600" extrusionOk="0">
                  <a:moveTo>
                    <a:pt x="0" y="1502"/>
                  </a:moveTo>
                  <a:cubicBezTo>
                    <a:pt x="0" y="672"/>
                    <a:pt x="1388" y="0"/>
                    <a:pt x="3105" y="0"/>
                  </a:cubicBezTo>
                  <a:lnTo>
                    <a:pt x="18495" y="0"/>
                  </a:lnTo>
                  <a:cubicBezTo>
                    <a:pt x="20212" y="0"/>
                    <a:pt x="21600" y="672"/>
                    <a:pt x="21600" y="1502"/>
                  </a:cubicBezTo>
                  <a:lnTo>
                    <a:pt x="21600" y="20098"/>
                  </a:lnTo>
                  <a:cubicBezTo>
                    <a:pt x="21600" y="20928"/>
                    <a:pt x="20212" y="21600"/>
                    <a:pt x="18495" y="21600"/>
                  </a:cubicBezTo>
                  <a:lnTo>
                    <a:pt x="3105" y="21600"/>
                  </a:lnTo>
                  <a:cubicBezTo>
                    <a:pt x="1388" y="21600"/>
                    <a:pt x="0" y="20928"/>
                    <a:pt x="0" y="20098"/>
                  </a:cubicBezTo>
                  <a:lnTo>
                    <a:pt x="0" y="1502"/>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6" name="Google Shape;1246;p76"/>
            <p:cNvSpPr/>
            <p:nvPr/>
          </p:nvSpPr>
          <p:spPr>
            <a:xfrm>
              <a:off x="756876" y="97482"/>
              <a:ext cx="1676532" cy="273139"/>
            </a:xfrm>
            <a:custGeom>
              <a:avLst/>
              <a:gdLst/>
              <a:ahLst/>
              <a:cxnLst/>
              <a:rect l="l" t="t" r="r" b="b"/>
              <a:pathLst>
                <a:path w="21600" h="21600" extrusionOk="0">
                  <a:moveTo>
                    <a:pt x="47" y="4436"/>
                  </a:moveTo>
                  <a:lnTo>
                    <a:pt x="0" y="4436"/>
                  </a:lnTo>
                  <a:cubicBezTo>
                    <a:pt x="237" y="4436"/>
                    <a:pt x="462" y="4945"/>
                    <a:pt x="640" y="6036"/>
                  </a:cubicBezTo>
                  <a:cubicBezTo>
                    <a:pt x="735" y="6618"/>
                    <a:pt x="806" y="7273"/>
                    <a:pt x="853" y="8000"/>
                  </a:cubicBezTo>
                  <a:cubicBezTo>
                    <a:pt x="865" y="9673"/>
                    <a:pt x="900" y="11200"/>
                    <a:pt x="960" y="12655"/>
                  </a:cubicBezTo>
                  <a:cubicBezTo>
                    <a:pt x="1161" y="16509"/>
                    <a:pt x="1659" y="19564"/>
                    <a:pt x="2287" y="20800"/>
                  </a:cubicBezTo>
                  <a:cubicBezTo>
                    <a:pt x="2737" y="21600"/>
                    <a:pt x="3223" y="21600"/>
                    <a:pt x="3957" y="21600"/>
                  </a:cubicBezTo>
                  <a:lnTo>
                    <a:pt x="17643" y="21600"/>
                  </a:lnTo>
                  <a:cubicBezTo>
                    <a:pt x="18377" y="21600"/>
                    <a:pt x="18851" y="21600"/>
                    <a:pt x="19313" y="20800"/>
                  </a:cubicBezTo>
                  <a:cubicBezTo>
                    <a:pt x="19941" y="19564"/>
                    <a:pt x="20439" y="16509"/>
                    <a:pt x="20640" y="12655"/>
                  </a:cubicBezTo>
                  <a:cubicBezTo>
                    <a:pt x="20711" y="11273"/>
                    <a:pt x="20735" y="9745"/>
                    <a:pt x="20747" y="8000"/>
                  </a:cubicBezTo>
                  <a:cubicBezTo>
                    <a:pt x="20794" y="7273"/>
                    <a:pt x="20865" y="6618"/>
                    <a:pt x="20960" y="6036"/>
                  </a:cubicBezTo>
                  <a:cubicBezTo>
                    <a:pt x="21138" y="4945"/>
                    <a:pt x="21375" y="4436"/>
                    <a:pt x="21600" y="4436"/>
                  </a:cubicBezTo>
                  <a:lnTo>
                    <a:pt x="21576" y="4436"/>
                  </a:lnTo>
                  <a:lnTo>
                    <a:pt x="21576" y="0"/>
                  </a:lnTo>
                  <a:lnTo>
                    <a:pt x="47" y="0"/>
                  </a:lnTo>
                  <a:lnTo>
                    <a:pt x="47" y="4436"/>
                  </a:lnTo>
                  <a:close/>
                  <a:moveTo>
                    <a:pt x="17394" y="10691"/>
                  </a:moveTo>
                  <a:cubicBezTo>
                    <a:pt x="17406" y="9964"/>
                    <a:pt x="17441" y="9236"/>
                    <a:pt x="17512" y="8582"/>
                  </a:cubicBezTo>
                  <a:cubicBezTo>
                    <a:pt x="17583" y="7927"/>
                    <a:pt x="17666" y="7418"/>
                    <a:pt x="17797" y="7055"/>
                  </a:cubicBezTo>
                  <a:cubicBezTo>
                    <a:pt x="17915" y="6764"/>
                    <a:pt x="18034" y="6545"/>
                    <a:pt x="18164" y="6618"/>
                  </a:cubicBezTo>
                  <a:cubicBezTo>
                    <a:pt x="18294" y="6691"/>
                    <a:pt x="18401" y="6909"/>
                    <a:pt x="18508" y="7345"/>
                  </a:cubicBezTo>
                  <a:cubicBezTo>
                    <a:pt x="18602" y="7782"/>
                    <a:pt x="18685" y="8364"/>
                    <a:pt x="18756" y="9091"/>
                  </a:cubicBezTo>
                  <a:cubicBezTo>
                    <a:pt x="18804" y="9818"/>
                    <a:pt x="18839" y="10618"/>
                    <a:pt x="18827" y="11345"/>
                  </a:cubicBezTo>
                  <a:cubicBezTo>
                    <a:pt x="18816" y="12145"/>
                    <a:pt x="18780" y="12800"/>
                    <a:pt x="18709" y="13455"/>
                  </a:cubicBezTo>
                  <a:cubicBezTo>
                    <a:pt x="18638" y="14109"/>
                    <a:pt x="18543" y="14691"/>
                    <a:pt x="18425" y="14982"/>
                  </a:cubicBezTo>
                  <a:cubicBezTo>
                    <a:pt x="18306" y="15345"/>
                    <a:pt x="18176" y="15491"/>
                    <a:pt x="18057" y="15418"/>
                  </a:cubicBezTo>
                  <a:cubicBezTo>
                    <a:pt x="17927" y="15345"/>
                    <a:pt x="17820" y="15127"/>
                    <a:pt x="17714" y="14691"/>
                  </a:cubicBezTo>
                  <a:cubicBezTo>
                    <a:pt x="17607" y="14254"/>
                    <a:pt x="17512" y="13673"/>
                    <a:pt x="17465" y="12945"/>
                  </a:cubicBezTo>
                  <a:cubicBezTo>
                    <a:pt x="17406" y="12218"/>
                    <a:pt x="17382" y="11564"/>
                    <a:pt x="17394" y="10691"/>
                  </a:cubicBezTo>
                  <a:close/>
                  <a:moveTo>
                    <a:pt x="14953" y="10764"/>
                  </a:moveTo>
                  <a:cubicBezTo>
                    <a:pt x="14965" y="10182"/>
                    <a:pt x="14988" y="9673"/>
                    <a:pt x="15048" y="9164"/>
                  </a:cubicBezTo>
                  <a:cubicBezTo>
                    <a:pt x="15107" y="8655"/>
                    <a:pt x="15166" y="8291"/>
                    <a:pt x="15261" y="8000"/>
                  </a:cubicBezTo>
                  <a:cubicBezTo>
                    <a:pt x="15356" y="7782"/>
                    <a:pt x="15439" y="7636"/>
                    <a:pt x="15534" y="7636"/>
                  </a:cubicBezTo>
                  <a:cubicBezTo>
                    <a:pt x="15628" y="7709"/>
                    <a:pt x="15711" y="7855"/>
                    <a:pt x="15782" y="8218"/>
                  </a:cubicBezTo>
                  <a:cubicBezTo>
                    <a:pt x="15853" y="8582"/>
                    <a:pt x="15913" y="8945"/>
                    <a:pt x="15960" y="9527"/>
                  </a:cubicBezTo>
                  <a:cubicBezTo>
                    <a:pt x="15996" y="10109"/>
                    <a:pt x="16019" y="10691"/>
                    <a:pt x="16019" y="11200"/>
                  </a:cubicBezTo>
                  <a:cubicBezTo>
                    <a:pt x="16007" y="11855"/>
                    <a:pt x="15984" y="12291"/>
                    <a:pt x="15925" y="12800"/>
                  </a:cubicBezTo>
                  <a:cubicBezTo>
                    <a:pt x="15865" y="13309"/>
                    <a:pt x="15794" y="13673"/>
                    <a:pt x="15711" y="13964"/>
                  </a:cubicBezTo>
                  <a:cubicBezTo>
                    <a:pt x="15616" y="14254"/>
                    <a:pt x="15534" y="14327"/>
                    <a:pt x="15439" y="14327"/>
                  </a:cubicBezTo>
                  <a:cubicBezTo>
                    <a:pt x="15344" y="14254"/>
                    <a:pt x="15261" y="14109"/>
                    <a:pt x="15190" y="13745"/>
                  </a:cubicBezTo>
                  <a:cubicBezTo>
                    <a:pt x="15107" y="13382"/>
                    <a:pt x="15048" y="13018"/>
                    <a:pt x="15012" y="12436"/>
                  </a:cubicBezTo>
                  <a:cubicBezTo>
                    <a:pt x="14953" y="11927"/>
                    <a:pt x="14941" y="11418"/>
                    <a:pt x="14953" y="10764"/>
                  </a:cubicBezTo>
                  <a:close/>
                  <a:moveTo>
                    <a:pt x="8460" y="2691"/>
                  </a:moveTo>
                  <a:lnTo>
                    <a:pt x="13247" y="2691"/>
                  </a:lnTo>
                  <a:cubicBezTo>
                    <a:pt x="13401" y="2691"/>
                    <a:pt x="13507" y="3418"/>
                    <a:pt x="13507" y="4509"/>
                  </a:cubicBezTo>
                  <a:cubicBezTo>
                    <a:pt x="13507" y="5455"/>
                    <a:pt x="13389" y="6327"/>
                    <a:pt x="13247" y="6327"/>
                  </a:cubicBezTo>
                  <a:lnTo>
                    <a:pt x="8460" y="6327"/>
                  </a:lnTo>
                  <a:cubicBezTo>
                    <a:pt x="8306" y="6327"/>
                    <a:pt x="8187" y="5600"/>
                    <a:pt x="8187" y="4509"/>
                  </a:cubicBezTo>
                  <a:cubicBezTo>
                    <a:pt x="8187" y="3418"/>
                    <a:pt x="8294" y="2691"/>
                    <a:pt x="8460" y="2691"/>
                  </a:cubicBezTo>
                  <a:close/>
                  <a:moveTo>
                    <a:pt x="8460" y="9891"/>
                  </a:moveTo>
                  <a:lnTo>
                    <a:pt x="13247" y="9891"/>
                  </a:lnTo>
                  <a:cubicBezTo>
                    <a:pt x="13401" y="9891"/>
                    <a:pt x="13507" y="10400"/>
                    <a:pt x="13507" y="11127"/>
                  </a:cubicBezTo>
                  <a:cubicBezTo>
                    <a:pt x="13507" y="11782"/>
                    <a:pt x="13389" y="12364"/>
                    <a:pt x="13247" y="12364"/>
                  </a:cubicBezTo>
                  <a:lnTo>
                    <a:pt x="8460" y="12364"/>
                  </a:lnTo>
                  <a:cubicBezTo>
                    <a:pt x="8306" y="12364"/>
                    <a:pt x="8187" y="11855"/>
                    <a:pt x="8187" y="11127"/>
                  </a:cubicBezTo>
                  <a:cubicBezTo>
                    <a:pt x="8176" y="10400"/>
                    <a:pt x="8294" y="9891"/>
                    <a:pt x="8460" y="9891"/>
                  </a:cubicBezTo>
                  <a:close/>
                  <a:moveTo>
                    <a:pt x="5308" y="11782"/>
                  </a:moveTo>
                  <a:cubicBezTo>
                    <a:pt x="5320" y="11055"/>
                    <a:pt x="5356" y="10327"/>
                    <a:pt x="5427" y="9673"/>
                  </a:cubicBezTo>
                  <a:cubicBezTo>
                    <a:pt x="5498" y="9018"/>
                    <a:pt x="5581" y="8582"/>
                    <a:pt x="5711" y="8145"/>
                  </a:cubicBezTo>
                  <a:cubicBezTo>
                    <a:pt x="5830" y="7855"/>
                    <a:pt x="5948" y="7636"/>
                    <a:pt x="6078" y="7709"/>
                  </a:cubicBezTo>
                  <a:cubicBezTo>
                    <a:pt x="6209" y="7782"/>
                    <a:pt x="6315" y="8000"/>
                    <a:pt x="6422" y="8436"/>
                  </a:cubicBezTo>
                  <a:cubicBezTo>
                    <a:pt x="6517" y="8873"/>
                    <a:pt x="6600" y="9382"/>
                    <a:pt x="6671" y="10182"/>
                  </a:cubicBezTo>
                  <a:cubicBezTo>
                    <a:pt x="6718" y="10909"/>
                    <a:pt x="6754" y="11709"/>
                    <a:pt x="6742" y="12436"/>
                  </a:cubicBezTo>
                  <a:cubicBezTo>
                    <a:pt x="6730" y="13236"/>
                    <a:pt x="6694" y="13891"/>
                    <a:pt x="6623" y="14545"/>
                  </a:cubicBezTo>
                  <a:cubicBezTo>
                    <a:pt x="6552" y="15200"/>
                    <a:pt x="6457" y="15782"/>
                    <a:pt x="6339" y="16073"/>
                  </a:cubicBezTo>
                  <a:cubicBezTo>
                    <a:pt x="6221" y="16436"/>
                    <a:pt x="6090" y="16582"/>
                    <a:pt x="5972" y="16509"/>
                  </a:cubicBezTo>
                  <a:cubicBezTo>
                    <a:pt x="5841" y="16436"/>
                    <a:pt x="5735" y="16218"/>
                    <a:pt x="5628" y="15782"/>
                  </a:cubicBezTo>
                  <a:cubicBezTo>
                    <a:pt x="5521" y="15345"/>
                    <a:pt x="5427" y="14836"/>
                    <a:pt x="5379" y="14036"/>
                  </a:cubicBezTo>
                  <a:cubicBezTo>
                    <a:pt x="5320" y="13309"/>
                    <a:pt x="5296" y="12655"/>
                    <a:pt x="5308" y="11782"/>
                  </a:cubicBezTo>
                  <a:close/>
                  <a:moveTo>
                    <a:pt x="2796" y="11927"/>
                  </a:moveTo>
                  <a:cubicBezTo>
                    <a:pt x="2808" y="11345"/>
                    <a:pt x="2832" y="10836"/>
                    <a:pt x="2891" y="10327"/>
                  </a:cubicBezTo>
                  <a:cubicBezTo>
                    <a:pt x="2950" y="9818"/>
                    <a:pt x="3010" y="9455"/>
                    <a:pt x="3104" y="9164"/>
                  </a:cubicBezTo>
                  <a:cubicBezTo>
                    <a:pt x="3199" y="8945"/>
                    <a:pt x="3282" y="8800"/>
                    <a:pt x="3377" y="8800"/>
                  </a:cubicBezTo>
                  <a:cubicBezTo>
                    <a:pt x="3483" y="8873"/>
                    <a:pt x="3555" y="9018"/>
                    <a:pt x="3638" y="9382"/>
                  </a:cubicBezTo>
                  <a:cubicBezTo>
                    <a:pt x="3709" y="9745"/>
                    <a:pt x="3780" y="10109"/>
                    <a:pt x="3827" y="10691"/>
                  </a:cubicBezTo>
                  <a:cubicBezTo>
                    <a:pt x="3863" y="11273"/>
                    <a:pt x="3886" y="11855"/>
                    <a:pt x="3886" y="12364"/>
                  </a:cubicBezTo>
                  <a:cubicBezTo>
                    <a:pt x="3874" y="13018"/>
                    <a:pt x="3851" y="13455"/>
                    <a:pt x="3792" y="13964"/>
                  </a:cubicBezTo>
                  <a:cubicBezTo>
                    <a:pt x="3732" y="14473"/>
                    <a:pt x="3661" y="14836"/>
                    <a:pt x="3578" y="15127"/>
                  </a:cubicBezTo>
                  <a:cubicBezTo>
                    <a:pt x="3483" y="15418"/>
                    <a:pt x="3389" y="15491"/>
                    <a:pt x="3306" y="15491"/>
                  </a:cubicBezTo>
                  <a:cubicBezTo>
                    <a:pt x="3199" y="15418"/>
                    <a:pt x="3128" y="15273"/>
                    <a:pt x="3045" y="14909"/>
                  </a:cubicBezTo>
                  <a:cubicBezTo>
                    <a:pt x="2962" y="14545"/>
                    <a:pt x="2903" y="14182"/>
                    <a:pt x="2856" y="13600"/>
                  </a:cubicBezTo>
                  <a:cubicBezTo>
                    <a:pt x="2796" y="13091"/>
                    <a:pt x="2784" y="12582"/>
                    <a:pt x="2796" y="11927"/>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7" name="Google Shape;1247;p76"/>
            <p:cNvSpPr/>
            <p:nvPr/>
          </p:nvSpPr>
          <p:spPr>
            <a:xfrm>
              <a:off x="760554" y="58025"/>
              <a:ext cx="1671934" cy="12701"/>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8" name="Google Shape;1248;p76"/>
            <p:cNvSpPr/>
            <p:nvPr/>
          </p:nvSpPr>
          <p:spPr>
            <a:xfrm>
              <a:off x="760554" y="67133"/>
              <a:ext cx="1671934" cy="29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49" name="Google Shape;1249;p76"/>
            <p:cNvSpPr/>
            <p:nvPr/>
          </p:nvSpPr>
          <p:spPr>
            <a:xfrm>
              <a:off x="1392293" y="223475"/>
              <a:ext cx="412991" cy="31269"/>
            </a:xfrm>
            <a:custGeom>
              <a:avLst/>
              <a:gdLst/>
              <a:ahLst/>
              <a:cxnLst/>
              <a:rect l="l" t="t" r="r" b="b"/>
              <a:pathLst>
                <a:path w="21555" h="21600" extrusionOk="0">
                  <a:moveTo>
                    <a:pt x="1107" y="21600"/>
                  </a:moveTo>
                  <a:lnTo>
                    <a:pt x="20499" y="21600"/>
                  </a:lnTo>
                  <a:cubicBezTo>
                    <a:pt x="21123" y="21600"/>
                    <a:pt x="21555" y="16518"/>
                    <a:pt x="21555" y="10800"/>
                  </a:cubicBezTo>
                  <a:cubicBezTo>
                    <a:pt x="21555" y="4447"/>
                    <a:pt x="21075" y="0"/>
                    <a:pt x="20499" y="0"/>
                  </a:cubicBezTo>
                  <a:lnTo>
                    <a:pt x="1107" y="0"/>
                  </a:lnTo>
                  <a:cubicBezTo>
                    <a:pt x="483" y="0"/>
                    <a:pt x="3" y="4447"/>
                    <a:pt x="3" y="10800"/>
                  </a:cubicBezTo>
                  <a:cubicBezTo>
                    <a:pt x="-45" y="17153"/>
                    <a:pt x="435" y="21600"/>
                    <a:pt x="1107"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0" name="Google Shape;1250;p76"/>
            <p:cNvSpPr/>
            <p:nvPr/>
          </p:nvSpPr>
          <p:spPr>
            <a:xfrm>
              <a:off x="1917245" y="194785"/>
              <a:ext cx="83185" cy="85024"/>
            </a:xfrm>
            <a:custGeom>
              <a:avLst/>
              <a:gdLst/>
              <a:ahLst/>
              <a:cxnLst/>
              <a:rect l="l" t="t" r="r" b="b"/>
              <a:pathLst>
                <a:path w="21236" h="21244" extrusionOk="0">
                  <a:moveTo>
                    <a:pt x="4755" y="19347"/>
                  </a:moveTo>
                  <a:cubicBezTo>
                    <a:pt x="6399" y="20496"/>
                    <a:pt x="7808" y="20955"/>
                    <a:pt x="9686" y="21185"/>
                  </a:cubicBezTo>
                  <a:cubicBezTo>
                    <a:pt x="11564" y="21415"/>
                    <a:pt x="13208" y="20955"/>
                    <a:pt x="15086" y="20036"/>
                  </a:cubicBezTo>
                  <a:cubicBezTo>
                    <a:pt x="16729" y="19347"/>
                    <a:pt x="18138" y="17968"/>
                    <a:pt x="19312" y="16360"/>
                  </a:cubicBezTo>
                  <a:cubicBezTo>
                    <a:pt x="20486" y="14751"/>
                    <a:pt x="20956" y="13372"/>
                    <a:pt x="21190" y="11304"/>
                  </a:cubicBezTo>
                  <a:cubicBezTo>
                    <a:pt x="21425" y="9466"/>
                    <a:pt x="20721" y="7628"/>
                    <a:pt x="20016" y="6019"/>
                  </a:cubicBezTo>
                  <a:cubicBezTo>
                    <a:pt x="19077" y="4181"/>
                    <a:pt x="17903" y="3032"/>
                    <a:pt x="16494" y="1883"/>
                  </a:cubicBezTo>
                  <a:cubicBezTo>
                    <a:pt x="14851" y="734"/>
                    <a:pt x="13442" y="274"/>
                    <a:pt x="11564" y="45"/>
                  </a:cubicBezTo>
                  <a:cubicBezTo>
                    <a:pt x="9686" y="-185"/>
                    <a:pt x="8042" y="504"/>
                    <a:pt x="6164" y="1194"/>
                  </a:cubicBezTo>
                  <a:cubicBezTo>
                    <a:pt x="4286" y="2113"/>
                    <a:pt x="3112" y="3262"/>
                    <a:pt x="1938" y="4870"/>
                  </a:cubicBezTo>
                  <a:cubicBezTo>
                    <a:pt x="764" y="6479"/>
                    <a:pt x="294" y="8087"/>
                    <a:pt x="60" y="9926"/>
                  </a:cubicBezTo>
                  <a:cubicBezTo>
                    <a:pt x="-175" y="11994"/>
                    <a:pt x="294" y="13602"/>
                    <a:pt x="1234" y="15211"/>
                  </a:cubicBezTo>
                  <a:cubicBezTo>
                    <a:pt x="1703" y="17049"/>
                    <a:pt x="3112" y="18198"/>
                    <a:pt x="4755" y="19347"/>
                  </a:cubicBezTo>
                  <a:close/>
                  <a:moveTo>
                    <a:pt x="3112" y="9926"/>
                  </a:moveTo>
                  <a:cubicBezTo>
                    <a:pt x="3347" y="8547"/>
                    <a:pt x="3581" y="7398"/>
                    <a:pt x="4521" y="6249"/>
                  </a:cubicBezTo>
                  <a:cubicBezTo>
                    <a:pt x="5460" y="5100"/>
                    <a:pt x="6399" y="4181"/>
                    <a:pt x="7808" y="3721"/>
                  </a:cubicBezTo>
                  <a:cubicBezTo>
                    <a:pt x="9216" y="3262"/>
                    <a:pt x="10390" y="3262"/>
                    <a:pt x="12034" y="3262"/>
                  </a:cubicBezTo>
                  <a:cubicBezTo>
                    <a:pt x="13442" y="3262"/>
                    <a:pt x="14616" y="3721"/>
                    <a:pt x="15790" y="4640"/>
                  </a:cubicBezTo>
                  <a:cubicBezTo>
                    <a:pt x="16964" y="5330"/>
                    <a:pt x="17669" y="6479"/>
                    <a:pt x="18138" y="7858"/>
                  </a:cubicBezTo>
                  <a:cubicBezTo>
                    <a:pt x="18608" y="9236"/>
                    <a:pt x="18842" y="10385"/>
                    <a:pt x="18608" y="11764"/>
                  </a:cubicBezTo>
                  <a:cubicBezTo>
                    <a:pt x="18608" y="12683"/>
                    <a:pt x="18373" y="13372"/>
                    <a:pt x="17903" y="14062"/>
                  </a:cubicBezTo>
                  <a:cubicBezTo>
                    <a:pt x="17903" y="14292"/>
                    <a:pt x="17669" y="14751"/>
                    <a:pt x="17434" y="14981"/>
                  </a:cubicBezTo>
                  <a:cubicBezTo>
                    <a:pt x="16964" y="15900"/>
                    <a:pt x="16025" y="16819"/>
                    <a:pt x="15321" y="17279"/>
                  </a:cubicBezTo>
                  <a:cubicBezTo>
                    <a:pt x="15321" y="17279"/>
                    <a:pt x="15086" y="17279"/>
                    <a:pt x="15086" y="17279"/>
                  </a:cubicBezTo>
                  <a:cubicBezTo>
                    <a:pt x="14616" y="17509"/>
                    <a:pt x="14381" y="17739"/>
                    <a:pt x="13677" y="17968"/>
                  </a:cubicBezTo>
                  <a:cubicBezTo>
                    <a:pt x="12268" y="18428"/>
                    <a:pt x="11094" y="18657"/>
                    <a:pt x="9451" y="18428"/>
                  </a:cubicBezTo>
                  <a:cubicBezTo>
                    <a:pt x="8042" y="18198"/>
                    <a:pt x="6868" y="17968"/>
                    <a:pt x="5694" y="17049"/>
                  </a:cubicBezTo>
                  <a:cubicBezTo>
                    <a:pt x="4521" y="16360"/>
                    <a:pt x="3816" y="15211"/>
                    <a:pt x="3347" y="13832"/>
                  </a:cubicBezTo>
                  <a:cubicBezTo>
                    <a:pt x="3112" y="12453"/>
                    <a:pt x="2877" y="11304"/>
                    <a:pt x="3112"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1" name="Google Shape;1251;p76"/>
            <p:cNvSpPr/>
            <p:nvPr/>
          </p:nvSpPr>
          <p:spPr>
            <a:xfrm>
              <a:off x="1931274" y="207291"/>
              <a:ext cx="61059" cy="61609"/>
            </a:xfrm>
            <a:custGeom>
              <a:avLst/>
              <a:gdLst/>
              <a:ahLst/>
              <a:cxnLst/>
              <a:rect l="l" t="t" r="r" b="b"/>
              <a:pathLst>
                <a:path w="21404" h="21279" extrusionOk="0">
                  <a:moveTo>
                    <a:pt x="3546" y="19248"/>
                  </a:moveTo>
                  <a:cubicBezTo>
                    <a:pt x="5158" y="20519"/>
                    <a:pt x="6770" y="21154"/>
                    <a:pt x="8705" y="21154"/>
                  </a:cubicBezTo>
                  <a:cubicBezTo>
                    <a:pt x="10639" y="21472"/>
                    <a:pt x="12573" y="21154"/>
                    <a:pt x="14507" y="20519"/>
                  </a:cubicBezTo>
                  <a:cubicBezTo>
                    <a:pt x="15152" y="20201"/>
                    <a:pt x="15797" y="19884"/>
                    <a:pt x="16442" y="19566"/>
                  </a:cubicBezTo>
                  <a:cubicBezTo>
                    <a:pt x="15152" y="20201"/>
                    <a:pt x="14185" y="20519"/>
                    <a:pt x="12573" y="20519"/>
                  </a:cubicBezTo>
                  <a:cubicBezTo>
                    <a:pt x="10961" y="20837"/>
                    <a:pt x="9672" y="20519"/>
                    <a:pt x="8060" y="19884"/>
                  </a:cubicBezTo>
                  <a:cubicBezTo>
                    <a:pt x="6448" y="19248"/>
                    <a:pt x="5481" y="18613"/>
                    <a:pt x="4836" y="17025"/>
                  </a:cubicBezTo>
                  <a:cubicBezTo>
                    <a:pt x="3869" y="16072"/>
                    <a:pt x="3869" y="14484"/>
                    <a:pt x="3869" y="12895"/>
                  </a:cubicBezTo>
                  <a:cubicBezTo>
                    <a:pt x="3869" y="11625"/>
                    <a:pt x="3869" y="10037"/>
                    <a:pt x="4513" y="9084"/>
                  </a:cubicBezTo>
                  <a:cubicBezTo>
                    <a:pt x="5158" y="7813"/>
                    <a:pt x="6125" y="6543"/>
                    <a:pt x="7415" y="5907"/>
                  </a:cubicBezTo>
                  <a:cubicBezTo>
                    <a:pt x="8382" y="5272"/>
                    <a:pt x="10316" y="4637"/>
                    <a:pt x="11928" y="4637"/>
                  </a:cubicBezTo>
                  <a:cubicBezTo>
                    <a:pt x="13540" y="4637"/>
                    <a:pt x="14830" y="4954"/>
                    <a:pt x="16442" y="5590"/>
                  </a:cubicBezTo>
                  <a:cubicBezTo>
                    <a:pt x="17409" y="6225"/>
                    <a:pt x="18698" y="6860"/>
                    <a:pt x="19343" y="8449"/>
                  </a:cubicBezTo>
                  <a:cubicBezTo>
                    <a:pt x="20310" y="9719"/>
                    <a:pt x="20955" y="10990"/>
                    <a:pt x="20955" y="12260"/>
                  </a:cubicBezTo>
                  <a:cubicBezTo>
                    <a:pt x="20955" y="13531"/>
                    <a:pt x="20633" y="14484"/>
                    <a:pt x="20310" y="15119"/>
                  </a:cubicBezTo>
                  <a:cubicBezTo>
                    <a:pt x="20633" y="14166"/>
                    <a:pt x="20955" y="13213"/>
                    <a:pt x="21277" y="11943"/>
                  </a:cubicBezTo>
                  <a:cubicBezTo>
                    <a:pt x="21600" y="10037"/>
                    <a:pt x="21277" y="8449"/>
                    <a:pt x="20633" y="6543"/>
                  </a:cubicBezTo>
                  <a:cubicBezTo>
                    <a:pt x="19988" y="4637"/>
                    <a:pt x="18698" y="3366"/>
                    <a:pt x="17409" y="2096"/>
                  </a:cubicBezTo>
                  <a:cubicBezTo>
                    <a:pt x="15797" y="825"/>
                    <a:pt x="14185" y="190"/>
                    <a:pt x="12251" y="190"/>
                  </a:cubicBezTo>
                  <a:cubicBezTo>
                    <a:pt x="10316" y="-128"/>
                    <a:pt x="8382" y="-128"/>
                    <a:pt x="6448" y="825"/>
                  </a:cubicBezTo>
                  <a:cubicBezTo>
                    <a:pt x="4513" y="1460"/>
                    <a:pt x="3224" y="2731"/>
                    <a:pt x="1934" y="4319"/>
                  </a:cubicBezTo>
                  <a:cubicBezTo>
                    <a:pt x="645" y="5907"/>
                    <a:pt x="0" y="7496"/>
                    <a:pt x="0" y="9401"/>
                  </a:cubicBezTo>
                  <a:cubicBezTo>
                    <a:pt x="0" y="11307"/>
                    <a:pt x="0" y="12895"/>
                    <a:pt x="645" y="14801"/>
                  </a:cubicBezTo>
                  <a:cubicBezTo>
                    <a:pt x="967" y="16707"/>
                    <a:pt x="1934" y="18295"/>
                    <a:pt x="3546"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2" name="Google Shape;1252;p76"/>
            <p:cNvSpPr/>
            <p:nvPr/>
          </p:nvSpPr>
          <p:spPr>
            <a:xfrm>
              <a:off x="1976426" y="251064"/>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3" name="Google Shape;1253;p76"/>
            <p:cNvSpPr/>
            <p:nvPr/>
          </p:nvSpPr>
          <p:spPr>
            <a:xfrm>
              <a:off x="1941391" y="219796"/>
              <a:ext cx="48743" cy="46345"/>
            </a:xfrm>
            <a:custGeom>
              <a:avLst/>
              <a:gdLst/>
              <a:ahLst/>
              <a:cxnLst/>
              <a:rect l="l" t="t" r="r" b="b"/>
              <a:pathLst>
                <a:path w="21600" h="21343" extrusionOk="0">
                  <a:moveTo>
                    <a:pt x="19562" y="5082"/>
                  </a:moveTo>
                  <a:cubicBezTo>
                    <a:pt x="18747" y="3388"/>
                    <a:pt x="17117" y="2118"/>
                    <a:pt x="15894" y="1271"/>
                  </a:cubicBezTo>
                  <a:cubicBezTo>
                    <a:pt x="13856" y="424"/>
                    <a:pt x="12226" y="0"/>
                    <a:pt x="10188" y="0"/>
                  </a:cubicBezTo>
                  <a:cubicBezTo>
                    <a:pt x="8151" y="0"/>
                    <a:pt x="6113" y="847"/>
                    <a:pt x="4483" y="1694"/>
                  </a:cubicBezTo>
                  <a:cubicBezTo>
                    <a:pt x="2445" y="2541"/>
                    <a:pt x="1630" y="4236"/>
                    <a:pt x="815" y="5929"/>
                  </a:cubicBezTo>
                  <a:cubicBezTo>
                    <a:pt x="0" y="7200"/>
                    <a:pt x="0" y="9318"/>
                    <a:pt x="0" y="11012"/>
                  </a:cubicBezTo>
                  <a:cubicBezTo>
                    <a:pt x="0" y="13553"/>
                    <a:pt x="0" y="15247"/>
                    <a:pt x="1223" y="16518"/>
                  </a:cubicBezTo>
                  <a:cubicBezTo>
                    <a:pt x="2038" y="18212"/>
                    <a:pt x="3668" y="19482"/>
                    <a:pt x="5298" y="20329"/>
                  </a:cubicBezTo>
                  <a:cubicBezTo>
                    <a:pt x="7336" y="21177"/>
                    <a:pt x="8966" y="21600"/>
                    <a:pt x="11004" y="21177"/>
                  </a:cubicBezTo>
                  <a:cubicBezTo>
                    <a:pt x="12634" y="21177"/>
                    <a:pt x="14264" y="20753"/>
                    <a:pt x="15894" y="19906"/>
                  </a:cubicBezTo>
                  <a:cubicBezTo>
                    <a:pt x="17117" y="19059"/>
                    <a:pt x="18339" y="17789"/>
                    <a:pt x="19155" y="16518"/>
                  </a:cubicBezTo>
                  <a:cubicBezTo>
                    <a:pt x="19970" y="15671"/>
                    <a:pt x="20377" y="14824"/>
                    <a:pt x="20785" y="13977"/>
                  </a:cubicBezTo>
                  <a:cubicBezTo>
                    <a:pt x="21192" y="12706"/>
                    <a:pt x="21600" y="11436"/>
                    <a:pt x="21600" y="10165"/>
                  </a:cubicBezTo>
                  <a:cubicBezTo>
                    <a:pt x="21600" y="8471"/>
                    <a:pt x="20785" y="6776"/>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4" name="Google Shape;1254;p76"/>
            <p:cNvSpPr/>
            <p:nvPr/>
          </p:nvSpPr>
          <p:spPr>
            <a:xfrm>
              <a:off x="972759" y="208580"/>
              <a:ext cx="85025" cy="85024"/>
            </a:xfrm>
            <a:custGeom>
              <a:avLst/>
              <a:gdLst/>
              <a:ahLst/>
              <a:cxnLst/>
              <a:rect l="l" t="t" r="r" b="b"/>
              <a:pathLst>
                <a:path w="21244" h="21244" extrusionOk="0">
                  <a:moveTo>
                    <a:pt x="4884" y="19347"/>
                  </a:move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982" y="3032"/>
                    <a:pt x="16374" y="1883"/>
                  </a:cubicBezTo>
                  <a:cubicBezTo>
                    <a:pt x="14765" y="734"/>
                    <a:pt x="13386" y="274"/>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428"/>
                    <a:pt x="4884" y="19347"/>
                  </a:cubicBezTo>
                  <a:close/>
                  <a:moveTo>
                    <a:pt x="3506" y="9926"/>
                  </a:moveTo>
                  <a:cubicBezTo>
                    <a:pt x="3735" y="8547"/>
                    <a:pt x="3965" y="7398"/>
                    <a:pt x="4884" y="6249"/>
                  </a:cubicBezTo>
                  <a:cubicBezTo>
                    <a:pt x="5804" y="5100"/>
                    <a:pt x="6723" y="4181"/>
                    <a:pt x="7872" y="3721"/>
                  </a:cubicBezTo>
                  <a:cubicBezTo>
                    <a:pt x="9021" y="3262"/>
                    <a:pt x="10399" y="3262"/>
                    <a:pt x="11778" y="3262"/>
                  </a:cubicBezTo>
                  <a:cubicBezTo>
                    <a:pt x="13157" y="3262"/>
                    <a:pt x="14306" y="3721"/>
                    <a:pt x="15455" y="4640"/>
                  </a:cubicBezTo>
                  <a:cubicBezTo>
                    <a:pt x="16604" y="5330"/>
                    <a:pt x="17293" y="6479"/>
                    <a:pt x="17752" y="7858"/>
                  </a:cubicBezTo>
                  <a:cubicBezTo>
                    <a:pt x="18212" y="9236"/>
                    <a:pt x="18442" y="10385"/>
                    <a:pt x="18212" y="11764"/>
                  </a:cubicBezTo>
                  <a:cubicBezTo>
                    <a:pt x="18212" y="12683"/>
                    <a:pt x="17982" y="13372"/>
                    <a:pt x="17523" y="14062"/>
                  </a:cubicBezTo>
                  <a:cubicBezTo>
                    <a:pt x="17523" y="14292"/>
                    <a:pt x="17293" y="14751"/>
                    <a:pt x="17063" y="14981"/>
                  </a:cubicBezTo>
                  <a:cubicBezTo>
                    <a:pt x="16604" y="15900"/>
                    <a:pt x="15684" y="16819"/>
                    <a:pt x="14995" y="17279"/>
                  </a:cubicBezTo>
                  <a:cubicBezTo>
                    <a:pt x="14995" y="17279"/>
                    <a:pt x="14765" y="17279"/>
                    <a:pt x="14765" y="17279"/>
                  </a:cubicBezTo>
                  <a:cubicBezTo>
                    <a:pt x="14306" y="17509"/>
                    <a:pt x="14076" y="17739"/>
                    <a:pt x="13616" y="17968"/>
                  </a:cubicBezTo>
                  <a:cubicBezTo>
                    <a:pt x="12237" y="18428"/>
                    <a:pt x="11089" y="18657"/>
                    <a:pt x="9710" y="18428"/>
                  </a:cubicBezTo>
                  <a:cubicBezTo>
                    <a:pt x="8331" y="18198"/>
                    <a:pt x="7182" y="17968"/>
                    <a:pt x="6033" y="17049"/>
                  </a:cubicBezTo>
                  <a:cubicBezTo>
                    <a:pt x="4884" y="16360"/>
                    <a:pt x="4195" y="15211"/>
                    <a:pt x="3735" y="13832"/>
                  </a:cubicBezTo>
                  <a:cubicBezTo>
                    <a:pt x="3506" y="12683"/>
                    <a:pt x="3276" y="11534"/>
                    <a:pt x="3506"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5" name="Google Shape;1255;p76"/>
            <p:cNvSpPr/>
            <p:nvPr/>
          </p:nvSpPr>
          <p:spPr>
            <a:xfrm>
              <a:off x="987708" y="222005"/>
              <a:ext cx="59220" cy="61609"/>
            </a:xfrm>
            <a:custGeom>
              <a:avLst/>
              <a:gdLst/>
              <a:ahLst/>
              <a:cxnLst/>
              <a:rect l="l" t="t" r="r" b="b"/>
              <a:pathLst>
                <a:path w="21398" h="21279" extrusionOk="0">
                  <a:moveTo>
                    <a:pt x="3988" y="19248"/>
                  </a:moveTo>
                  <a:cubicBezTo>
                    <a:pt x="5649" y="20519"/>
                    <a:pt x="7311" y="21154"/>
                    <a:pt x="9304" y="21154"/>
                  </a:cubicBezTo>
                  <a:cubicBezTo>
                    <a:pt x="11298"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8"/>
                    <a:pt x="5982" y="18613"/>
                    <a:pt x="5317" y="17025"/>
                  </a:cubicBezTo>
                  <a:cubicBezTo>
                    <a:pt x="4320" y="16072"/>
                    <a:pt x="4320" y="14484"/>
                    <a:pt x="4320" y="12895"/>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1" y="6860"/>
                    <a:pt x="19606" y="8449"/>
                  </a:cubicBezTo>
                  <a:cubicBezTo>
                    <a:pt x="20603" y="9719"/>
                    <a:pt x="20935" y="10990"/>
                    <a:pt x="20935" y="12260"/>
                  </a:cubicBezTo>
                  <a:cubicBezTo>
                    <a:pt x="20935" y="13531"/>
                    <a:pt x="20603" y="14484"/>
                    <a:pt x="20271" y="15119"/>
                  </a:cubicBezTo>
                  <a:cubicBezTo>
                    <a:pt x="20603" y="14166"/>
                    <a:pt x="20935" y="13213"/>
                    <a:pt x="21268" y="11943"/>
                  </a:cubicBezTo>
                  <a:cubicBezTo>
                    <a:pt x="21600" y="10037"/>
                    <a:pt x="21268" y="8449"/>
                    <a:pt x="20603" y="6543"/>
                  </a:cubicBezTo>
                  <a:cubicBezTo>
                    <a:pt x="19938" y="4637"/>
                    <a:pt x="18609" y="3366"/>
                    <a:pt x="17280" y="2096"/>
                  </a:cubicBezTo>
                  <a:cubicBezTo>
                    <a:pt x="15618" y="825"/>
                    <a:pt x="13957" y="190"/>
                    <a:pt x="11963" y="190"/>
                  </a:cubicBezTo>
                  <a:cubicBezTo>
                    <a:pt x="9969" y="-128"/>
                    <a:pt x="7975" y="-128"/>
                    <a:pt x="6314" y="825"/>
                  </a:cubicBezTo>
                  <a:cubicBezTo>
                    <a:pt x="4652" y="1778"/>
                    <a:pt x="3323" y="2731"/>
                    <a:pt x="1994" y="4319"/>
                  </a:cubicBezTo>
                  <a:cubicBezTo>
                    <a:pt x="664" y="5907"/>
                    <a:pt x="0" y="7496"/>
                    <a:pt x="0" y="9401"/>
                  </a:cubicBezTo>
                  <a:cubicBezTo>
                    <a:pt x="0" y="11307"/>
                    <a:pt x="0" y="12895"/>
                    <a:pt x="664" y="14801"/>
                  </a:cubicBezTo>
                  <a:cubicBezTo>
                    <a:pt x="1329" y="16707"/>
                    <a:pt x="2326" y="17978"/>
                    <a:pt x="3988"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6" name="Google Shape;1256;p76"/>
            <p:cNvSpPr/>
            <p:nvPr/>
          </p:nvSpPr>
          <p:spPr>
            <a:xfrm>
              <a:off x="1032860" y="265779"/>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7" name="Google Shape;1257;p76"/>
            <p:cNvSpPr/>
            <p:nvPr/>
          </p:nvSpPr>
          <p:spPr>
            <a:xfrm>
              <a:off x="999665" y="234511"/>
              <a:ext cx="46903" cy="46345"/>
            </a:xfrm>
            <a:custGeom>
              <a:avLst/>
              <a:gdLst/>
              <a:ahLst/>
              <a:cxnLst/>
              <a:rect l="l" t="t" r="r" b="b"/>
              <a:pathLst>
                <a:path w="21600" h="21343" extrusionOk="0">
                  <a:moveTo>
                    <a:pt x="19482" y="5082"/>
                  </a:moveTo>
                  <a:cubicBezTo>
                    <a:pt x="18636" y="3388"/>
                    <a:pt x="16941" y="2118"/>
                    <a:pt x="15671" y="1271"/>
                  </a:cubicBezTo>
                  <a:cubicBezTo>
                    <a:pt x="13977" y="424"/>
                    <a:pt x="11859" y="0"/>
                    <a:pt x="10165" y="0"/>
                  </a:cubicBezTo>
                  <a:cubicBezTo>
                    <a:pt x="8471" y="0"/>
                    <a:pt x="5929" y="847"/>
                    <a:pt x="4659" y="1694"/>
                  </a:cubicBezTo>
                  <a:cubicBezTo>
                    <a:pt x="2965" y="2541"/>
                    <a:pt x="1694" y="4236"/>
                    <a:pt x="847" y="5929"/>
                  </a:cubicBezTo>
                  <a:cubicBezTo>
                    <a:pt x="0" y="7200"/>
                    <a:pt x="0" y="9318"/>
                    <a:pt x="0" y="11012"/>
                  </a:cubicBezTo>
                  <a:cubicBezTo>
                    <a:pt x="0" y="13553"/>
                    <a:pt x="0" y="15247"/>
                    <a:pt x="1271" y="16518"/>
                  </a:cubicBezTo>
                  <a:cubicBezTo>
                    <a:pt x="2118" y="18212"/>
                    <a:pt x="3812" y="19482"/>
                    <a:pt x="5506" y="20329"/>
                  </a:cubicBezTo>
                  <a:cubicBezTo>
                    <a:pt x="7200" y="21177"/>
                    <a:pt x="9318" y="21600"/>
                    <a:pt x="11012" y="21177"/>
                  </a:cubicBezTo>
                  <a:cubicBezTo>
                    <a:pt x="12706" y="21177"/>
                    <a:pt x="13977" y="20753"/>
                    <a:pt x="15671" y="19906"/>
                  </a:cubicBezTo>
                  <a:cubicBezTo>
                    <a:pt x="16941" y="19059"/>
                    <a:pt x="18212" y="17789"/>
                    <a:pt x="19059" y="16518"/>
                  </a:cubicBezTo>
                  <a:cubicBezTo>
                    <a:pt x="19906" y="15671"/>
                    <a:pt x="20329" y="14824"/>
                    <a:pt x="20753" y="13977"/>
                  </a:cubicBezTo>
                  <a:cubicBezTo>
                    <a:pt x="21177" y="12706"/>
                    <a:pt x="21600" y="11436"/>
                    <a:pt x="21600" y="10165"/>
                  </a:cubicBezTo>
                  <a:cubicBezTo>
                    <a:pt x="21600" y="8047"/>
                    <a:pt x="20753" y="6776"/>
                    <a:pt x="1948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8" name="Google Shape;1258;p76"/>
            <p:cNvSpPr/>
            <p:nvPr/>
          </p:nvSpPr>
          <p:spPr>
            <a:xfrm>
              <a:off x="2106700" y="181912"/>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961"/>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532"/>
                    <a:pt x="219" y="8113"/>
                    <a:pt x="44" y="9869"/>
                  </a:cubicBezTo>
                  <a:cubicBezTo>
                    <a:pt x="-132" y="11800"/>
                    <a:pt x="219" y="13557"/>
                    <a:pt x="1097" y="15313"/>
                  </a:cubicBezTo>
                  <a:cubicBezTo>
                    <a:pt x="1800" y="17069"/>
                    <a:pt x="3205" y="18298"/>
                    <a:pt x="4785" y="19527"/>
                  </a:cubicBezTo>
                  <a:close/>
                  <a:moveTo>
                    <a:pt x="3205" y="9869"/>
                  </a:moveTo>
                  <a:cubicBezTo>
                    <a:pt x="3380" y="8288"/>
                    <a:pt x="3732" y="7235"/>
                    <a:pt x="4785" y="6181"/>
                  </a:cubicBezTo>
                  <a:cubicBezTo>
                    <a:pt x="5663" y="5127"/>
                    <a:pt x="6717" y="4074"/>
                    <a:pt x="7946" y="3547"/>
                  </a:cubicBezTo>
                  <a:cubicBezTo>
                    <a:pt x="9351" y="3020"/>
                    <a:pt x="10580" y="3020"/>
                    <a:pt x="12161" y="3196"/>
                  </a:cubicBezTo>
                  <a:cubicBezTo>
                    <a:pt x="13565" y="3196"/>
                    <a:pt x="14795" y="3722"/>
                    <a:pt x="15849" y="4776"/>
                  </a:cubicBezTo>
                  <a:cubicBezTo>
                    <a:pt x="16902" y="5479"/>
                    <a:pt x="17780" y="6708"/>
                    <a:pt x="18307" y="7937"/>
                  </a:cubicBezTo>
                  <a:cubicBezTo>
                    <a:pt x="18834" y="9342"/>
                    <a:pt x="19010" y="10571"/>
                    <a:pt x="18834" y="11976"/>
                  </a:cubicBezTo>
                  <a:cubicBezTo>
                    <a:pt x="18658" y="13557"/>
                    <a:pt x="18307" y="14610"/>
                    <a:pt x="17253" y="15664"/>
                  </a:cubicBezTo>
                  <a:cubicBezTo>
                    <a:pt x="16375" y="17069"/>
                    <a:pt x="15322" y="17771"/>
                    <a:pt x="14092" y="18298"/>
                  </a:cubicBezTo>
                  <a:cubicBezTo>
                    <a:pt x="12687" y="18825"/>
                    <a:pt x="11458" y="19000"/>
                    <a:pt x="9878" y="18825"/>
                  </a:cubicBezTo>
                  <a:cubicBezTo>
                    <a:pt x="8473" y="18649"/>
                    <a:pt x="7244" y="18298"/>
                    <a:pt x="6190" y="17244"/>
                  </a:cubicBezTo>
                  <a:cubicBezTo>
                    <a:pt x="5136" y="16542"/>
                    <a:pt x="4258" y="15313"/>
                    <a:pt x="3732" y="13908"/>
                  </a:cubicBezTo>
                  <a:cubicBezTo>
                    <a:pt x="3205" y="12503"/>
                    <a:pt x="3029" y="11449"/>
                    <a:pt x="3205" y="986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59" name="Google Shape;1259;p76"/>
            <p:cNvSpPr/>
            <p:nvPr/>
          </p:nvSpPr>
          <p:spPr>
            <a:xfrm>
              <a:off x="2123138" y="198094"/>
              <a:ext cx="82540"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520"/>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8925"/>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60" name="Google Shape;1260;p76"/>
            <p:cNvSpPr/>
            <p:nvPr/>
          </p:nvSpPr>
          <p:spPr>
            <a:xfrm>
              <a:off x="2139117" y="214278"/>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121"/>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61" name="Google Shape;1261;p76"/>
            <p:cNvSpPr/>
            <p:nvPr/>
          </p:nvSpPr>
          <p:spPr>
            <a:xfrm>
              <a:off x="1168651" y="194787"/>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786"/>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357"/>
                    <a:pt x="219" y="8113"/>
                    <a:pt x="44" y="9869"/>
                  </a:cubicBezTo>
                  <a:cubicBezTo>
                    <a:pt x="-132" y="11800"/>
                    <a:pt x="219" y="13557"/>
                    <a:pt x="1097" y="15313"/>
                  </a:cubicBezTo>
                  <a:cubicBezTo>
                    <a:pt x="1800" y="17244"/>
                    <a:pt x="3205" y="18474"/>
                    <a:pt x="4785" y="19527"/>
                  </a:cubicBezTo>
                  <a:close/>
                  <a:moveTo>
                    <a:pt x="3205" y="10220"/>
                  </a:moveTo>
                  <a:cubicBezTo>
                    <a:pt x="3380" y="8639"/>
                    <a:pt x="3732" y="7586"/>
                    <a:pt x="4785" y="6532"/>
                  </a:cubicBezTo>
                  <a:cubicBezTo>
                    <a:pt x="5663" y="5479"/>
                    <a:pt x="6717" y="4425"/>
                    <a:pt x="7946" y="3898"/>
                  </a:cubicBezTo>
                  <a:cubicBezTo>
                    <a:pt x="9351" y="3371"/>
                    <a:pt x="10580" y="3371"/>
                    <a:pt x="12161" y="3547"/>
                  </a:cubicBezTo>
                  <a:cubicBezTo>
                    <a:pt x="13565" y="3547"/>
                    <a:pt x="14795" y="4074"/>
                    <a:pt x="15849" y="5127"/>
                  </a:cubicBezTo>
                  <a:cubicBezTo>
                    <a:pt x="16902" y="5830"/>
                    <a:pt x="17780" y="7059"/>
                    <a:pt x="18307" y="8288"/>
                  </a:cubicBezTo>
                  <a:cubicBezTo>
                    <a:pt x="18834" y="9693"/>
                    <a:pt x="19010" y="10922"/>
                    <a:pt x="18834" y="12327"/>
                  </a:cubicBezTo>
                  <a:cubicBezTo>
                    <a:pt x="18658" y="13908"/>
                    <a:pt x="18307" y="14961"/>
                    <a:pt x="17253" y="16015"/>
                  </a:cubicBezTo>
                  <a:cubicBezTo>
                    <a:pt x="16375" y="17420"/>
                    <a:pt x="15322" y="18122"/>
                    <a:pt x="14092" y="18649"/>
                  </a:cubicBezTo>
                  <a:cubicBezTo>
                    <a:pt x="12687" y="19176"/>
                    <a:pt x="11458" y="19352"/>
                    <a:pt x="9878" y="19176"/>
                  </a:cubicBezTo>
                  <a:cubicBezTo>
                    <a:pt x="8473" y="19000"/>
                    <a:pt x="7244" y="18649"/>
                    <a:pt x="6190" y="17596"/>
                  </a:cubicBezTo>
                  <a:cubicBezTo>
                    <a:pt x="5136" y="16893"/>
                    <a:pt x="4258" y="15664"/>
                    <a:pt x="3732" y="14259"/>
                  </a:cubicBezTo>
                  <a:cubicBezTo>
                    <a:pt x="3205" y="12854"/>
                    <a:pt x="3029" y="11625"/>
                    <a:pt x="3205" y="1022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62" name="Google Shape;1262;p76"/>
            <p:cNvSpPr/>
            <p:nvPr/>
          </p:nvSpPr>
          <p:spPr>
            <a:xfrm>
              <a:off x="1185089" y="211889"/>
              <a:ext cx="82541"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758"/>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9162"/>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63" name="Google Shape;1263;p76"/>
            <p:cNvSpPr/>
            <p:nvPr/>
          </p:nvSpPr>
          <p:spPr>
            <a:xfrm>
              <a:off x="1201069" y="228073"/>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sp>
          <p:nvSpPr>
            <p:cNvPr id="1264" name="Google Shape;1264;p76"/>
            <p:cNvSpPr/>
            <p:nvPr/>
          </p:nvSpPr>
          <p:spPr>
            <a:xfrm>
              <a:off x="1392357" y="130590"/>
              <a:ext cx="412926" cy="45984"/>
            </a:xfrm>
            <a:custGeom>
              <a:avLst/>
              <a:gdLst/>
              <a:ahLst/>
              <a:cxnLst/>
              <a:rect l="l" t="t" r="r" b="b"/>
              <a:pathLst>
                <a:path w="21600" h="21600" extrusionOk="0">
                  <a:moveTo>
                    <a:pt x="1106" y="21600"/>
                  </a:moveTo>
                  <a:lnTo>
                    <a:pt x="20542" y="21600"/>
                  </a:lnTo>
                  <a:cubicBezTo>
                    <a:pt x="21167" y="21600"/>
                    <a:pt x="21600" y="16416"/>
                    <a:pt x="21600" y="10800"/>
                  </a:cubicBezTo>
                  <a:cubicBezTo>
                    <a:pt x="21600" y="4320"/>
                    <a:pt x="21119" y="0"/>
                    <a:pt x="20542" y="0"/>
                  </a:cubicBezTo>
                  <a:lnTo>
                    <a:pt x="1106" y="0"/>
                  </a:lnTo>
                  <a:cubicBezTo>
                    <a:pt x="481" y="0"/>
                    <a:pt x="0" y="4320"/>
                    <a:pt x="0" y="10800"/>
                  </a:cubicBezTo>
                  <a:cubicBezTo>
                    <a:pt x="0" y="17280"/>
                    <a:pt x="433" y="21600"/>
                    <a:pt x="1106"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Open Sans"/>
                <a:buNone/>
              </a:pPr>
              <a:endParaRPr sz="1800" b="0" i="0" u="none" strike="noStrike" cap="none">
                <a:solidFill>
                  <a:srgbClr val="000000"/>
                </a:solidFill>
                <a:latin typeface="Open Sans"/>
                <a:ea typeface="Open Sans"/>
                <a:cs typeface="Open Sans"/>
                <a:sym typeface="Open Sans"/>
              </a:endParaRPr>
            </a:p>
          </p:txBody>
        </p:sp>
      </p:grpSp>
      <p:sp>
        <p:nvSpPr>
          <p:cNvPr id="1265" name="Google Shape;1265;p76"/>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266" name="Google Shape;1266;p76"/>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267" name="Google Shape;1267;p76"/>
          <p:cNvSpPr>
            <a:spLocks noGrp="1"/>
          </p:cNvSpPr>
          <p:nvPr>
            <p:ph type="pic" idx="2"/>
          </p:nvPr>
        </p:nvSpPr>
        <p:spPr>
          <a:xfrm>
            <a:off x="731202" y="2423765"/>
            <a:ext cx="2935225" cy="6293201"/>
          </a:xfrm>
          <a:prstGeom prst="rect">
            <a:avLst/>
          </a:prstGeom>
          <a:noFill/>
          <a:ln>
            <a:noFill/>
          </a:ln>
        </p:spPr>
      </p:sp>
      <p:sp>
        <p:nvSpPr>
          <p:cNvPr id="1268" name="Google Shape;1268;p76"/>
          <p:cNvSpPr>
            <a:spLocks noGrp="1"/>
          </p:cNvSpPr>
          <p:nvPr>
            <p:ph type="pic" idx="3"/>
          </p:nvPr>
        </p:nvSpPr>
        <p:spPr>
          <a:xfrm>
            <a:off x="4149318" y="2423765"/>
            <a:ext cx="2935225" cy="6293201"/>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CV/Resume 1">
  <p:cSld name="1_CV/Resume 1">
    <p:spTree>
      <p:nvGrpSpPr>
        <p:cNvPr id="1" name="Shape 31"/>
        <p:cNvGrpSpPr/>
        <p:nvPr/>
      </p:nvGrpSpPr>
      <p:grpSpPr>
        <a:xfrm>
          <a:off x="0" y="0"/>
          <a:ext cx="0" cy="0"/>
          <a:chOff x="0" y="0"/>
          <a:chExt cx="0" cy="0"/>
        </a:xfrm>
      </p:grpSpPr>
      <p:sp>
        <p:nvSpPr>
          <p:cNvPr id="32" name="Google Shape;32;p32"/>
          <p:cNvSpPr/>
          <p:nvPr/>
        </p:nvSpPr>
        <p:spPr>
          <a:xfrm>
            <a:off x="471054" y="609600"/>
            <a:ext cx="6830292" cy="8839200"/>
          </a:xfrm>
          <a:prstGeom prst="rect">
            <a:avLst/>
          </a:prstGeom>
          <a:solidFill>
            <a:srgbClr val="FFFFFF"/>
          </a:solidFill>
          <a:ln>
            <a:noFill/>
          </a:ln>
          <a:effectLst>
            <a:outerShdw blurRad="254000" rotWithShape="0">
              <a:srgbClr val="000000">
                <a:alpha val="23529"/>
              </a:srgbClr>
            </a:outerShdw>
          </a:effectLst>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33" name="Google Shape;33;p32"/>
          <p:cNvSpPr/>
          <p:nvPr/>
        </p:nvSpPr>
        <p:spPr>
          <a:xfrm>
            <a:off x="467052" y="600672"/>
            <a:ext cx="2036037" cy="8848127"/>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34" name="Google Shape;34;p32"/>
          <p:cNvSpPr>
            <a:spLocks noGrp="1"/>
          </p:cNvSpPr>
          <p:nvPr>
            <p:ph type="pic" idx="2"/>
          </p:nvPr>
        </p:nvSpPr>
        <p:spPr>
          <a:xfrm>
            <a:off x="836541" y="841247"/>
            <a:ext cx="1297059" cy="1295201"/>
          </a:xfrm>
          <a:prstGeom prst="rect">
            <a:avLst/>
          </a:prstGeom>
          <a:noFill/>
          <a:ln>
            <a:noFill/>
          </a:ln>
        </p:spPr>
      </p:sp>
      <p:sp>
        <p:nvSpPr>
          <p:cNvPr id="35" name="Google Shape;35;p32"/>
          <p:cNvSpPr txBox="1">
            <a:spLocks noGrp="1"/>
          </p:cNvSpPr>
          <p:nvPr>
            <p:ph type="body" idx="1"/>
          </p:nvPr>
        </p:nvSpPr>
        <p:spPr>
          <a:xfrm>
            <a:off x="2499086" y="2349164"/>
            <a:ext cx="4491311" cy="313913"/>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6" name="Google Shape;36;p32"/>
          <p:cNvSpPr txBox="1">
            <a:spLocks noGrp="1"/>
          </p:cNvSpPr>
          <p:nvPr>
            <p:ph type="body" idx="3"/>
          </p:nvPr>
        </p:nvSpPr>
        <p:spPr>
          <a:xfrm>
            <a:off x="4219816" y="1172609"/>
            <a:ext cx="3081529" cy="632482"/>
          </a:xfrm>
          <a:prstGeom prst="rect">
            <a:avLst/>
          </a:prstGeom>
          <a:solidFill>
            <a:srgbClr val="F2F3EE">
              <a:alpha val="80000"/>
            </a:srgbClr>
          </a:solidFill>
          <a:ln>
            <a:noFill/>
          </a:ln>
        </p:spPr>
        <p:txBody>
          <a:bodyPr spcFirstLastPara="1" wrap="square" lIns="91400" tIns="91400" rIns="91400" bIns="9140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7" name="Google Shape;37;p32"/>
          <p:cNvSpPr txBox="1">
            <a:spLocks noGrp="1"/>
          </p:cNvSpPr>
          <p:nvPr>
            <p:ph type="body" idx="4"/>
          </p:nvPr>
        </p:nvSpPr>
        <p:spPr>
          <a:xfrm>
            <a:off x="2438400" y="2667000"/>
            <a:ext cx="4551997" cy="30006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8" name="Google Shape;38;p32"/>
          <p:cNvSpPr txBox="1">
            <a:spLocks noGrp="1"/>
          </p:cNvSpPr>
          <p:nvPr>
            <p:ph type="body" idx="5"/>
          </p:nvPr>
        </p:nvSpPr>
        <p:spPr>
          <a:xfrm>
            <a:off x="2499086" y="3666744"/>
            <a:ext cx="4491311" cy="313913"/>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39" name="Google Shape;39;p32"/>
          <p:cNvSpPr txBox="1">
            <a:spLocks noGrp="1"/>
          </p:cNvSpPr>
          <p:nvPr>
            <p:ph type="body" idx="6"/>
          </p:nvPr>
        </p:nvSpPr>
        <p:spPr>
          <a:xfrm>
            <a:off x="2438400" y="4023359"/>
            <a:ext cx="4551997" cy="300063"/>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0" name="Google Shape;40;p32"/>
          <p:cNvSpPr txBox="1">
            <a:spLocks noGrp="1"/>
          </p:cNvSpPr>
          <p:nvPr>
            <p:ph type="body" idx="7"/>
          </p:nvPr>
        </p:nvSpPr>
        <p:spPr>
          <a:xfrm>
            <a:off x="2499086" y="5824728"/>
            <a:ext cx="4491311" cy="313913"/>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1" name="Google Shape;41;p32"/>
          <p:cNvSpPr txBox="1">
            <a:spLocks noGrp="1"/>
          </p:cNvSpPr>
          <p:nvPr>
            <p:ph type="body" idx="8"/>
          </p:nvPr>
        </p:nvSpPr>
        <p:spPr>
          <a:xfrm>
            <a:off x="2438400" y="6172200"/>
            <a:ext cx="4551997" cy="30006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2" name="Google Shape;42;p32"/>
          <p:cNvSpPr txBox="1">
            <a:spLocks noGrp="1"/>
          </p:cNvSpPr>
          <p:nvPr>
            <p:ph type="body" idx="9"/>
          </p:nvPr>
        </p:nvSpPr>
        <p:spPr>
          <a:xfrm>
            <a:off x="2499086" y="6967728"/>
            <a:ext cx="4491311" cy="313913"/>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3" name="Google Shape;43;p32"/>
          <p:cNvSpPr txBox="1">
            <a:spLocks noGrp="1"/>
          </p:cNvSpPr>
          <p:nvPr>
            <p:ph type="body" idx="13"/>
          </p:nvPr>
        </p:nvSpPr>
        <p:spPr>
          <a:xfrm>
            <a:off x="2438400" y="7315200"/>
            <a:ext cx="4551997" cy="30006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44" name="Google Shape;44;p32"/>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7-Picture Collage 1">
  <p:cSld name="7-Picture Collage 1">
    <p:spTree>
      <p:nvGrpSpPr>
        <p:cNvPr id="1" name="Shape 1269"/>
        <p:cNvGrpSpPr/>
        <p:nvPr/>
      </p:nvGrpSpPr>
      <p:grpSpPr>
        <a:xfrm>
          <a:off x="0" y="0"/>
          <a:ext cx="0" cy="0"/>
          <a:chOff x="0" y="0"/>
          <a:chExt cx="0" cy="0"/>
        </a:xfrm>
      </p:grpSpPr>
      <p:sp>
        <p:nvSpPr>
          <p:cNvPr id="1270" name="Google Shape;1270;p77"/>
          <p:cNvSpPr>
            <a:spLocks noGrp="1"/>
          </p:cNvSpPr>
          <p:nvPr>
            <p:ph type="pic" idx="2"/>
          </p:nvPr>
        </p:nvSpPr>
        <p:spPr>
          <a:xfrm>
            <a:off x="0" y="0"/>
            <a:ext cx="5194300" cy="7554687"/>
          </a:xfrm>
          <a:prstGeom prst="rect">
            <a:avLst/>
          </a:prstGeom>
          <a:noFill/>
          <a:ln>
            <a:noFill/>
          </a:ln>
        </p:spPr>
      </p:sp>
      <p:sp>
        <p:nvSpPr>
          <p:cNvPr id="1271" name="Google Shape;1271;p77"/>
          <p:cNvSpPr>
            <a:spLocks noGrp="1"/>
          </p:cNvSpPr>
          <p:nvPr>
            <p:ph type="pic" idx="3"/>
          </p:nvPr>
        </p:nvSpPr>
        <p:spPr>
          <a:xfrm>
            <a:off x="5194300" y="0"/>
            <a:ext cx="2578100" cy="2514600"/>
          </a:xfrm>
          <a:prstGeom prst="rect">
            <a:avLst/>
          </a:prstGeom>
          <a:noFill/>
          <a:ln>
            <a:noFill/>
          </a:ln>
        </p:spPr>
      </p:sp>
      <p:sp>
        <p:nvSpPr>
          <p:cNvPr id="1272" name="Google Shape;1272;p77"/>
          <p:cNvSpPr>
            <a:spLocks noGrp="1"/>
          </p:cNvSpPr>
          <p:nvPr>
            <p:ph type="pic" idx="4"/>
          </p:nvPr>
        </p:nvSpPr>
        <p:spPr>
          <a:xfrm>
            <a:off x="5194300" y="2514600"/>
            <a:ext cx="2578100" cy="2514600"/>
          </a:xfrm>
          <a:prstGeom prst="rect">
            <a:avLst/>
          </a:prstGeom>
          <a:noFill/>
          <a:ln>
            <a:noFill/>
          </a:ln>
        </p:spPr>
      </p:sp>
      <p:sp>
        <p:nvSpPr>
          <p:cNvPr id="1273" name="Google Shape;1273;p77"/>
          <p:cNvSpPr>
            <a:spLocks noGrp="1"/>
          </p:cNvSpPr>
          <p:nvPr>
            <p:ph type="pic" idx="5"/>
          </p:nvPr>
        </p:nvSpPr>
        <p:spPr>
          <a:xfrm>
            <a:off x="5194300" y="5029200"/>
            <a:ext cx="2578100" cy="2525486"/>
          </a:xfrm>
          <a:prstGeom prst="rect">
            <a:avLst/>
          </a:prstGeom>
          <a:noFill/>
          <a:ln>
            <a:noFill/>
          </a:ln>
        </p:spPr>
      </p:sp>
      <p:sp>
        <p:nvSpPr>
          <p:cNvPr id="1274" name="Google Shape;1274;p77"/>
          <p:cNvSpPr>
            <a:spLocks noGrp="1"/>
          </p:cNvSpPr>
          <p:nvPr>
            <p:ph type="pic" idx="6"/>
          </p:nvPr>
        </p:nvSpPr>
        <p:spPr>
          <a:xfrm>
            <a:off x="0" y="7554686"/>
            <a:ext cx="2597150" cy="2514601"/>
          </a:xfrm>
          <a:prstGeom prst="rect">
            <a:avLst/>
          </a:prstGeom>
          <a:noFill/>
          <a:ln>
            <a:noFill/>
          </a:ln>
        </p:spPr>
      </p:sp>
      <p:sp>
        <p:nvSpPr>
          <p:cNvPr id="1275" name="Google Shape;1275;p77"/>
          <p:cNvSpPr>
            <a:spLocks noGrp="1"/>
          </p:cNvSpPr>
          <p:nvPr>
            <p:ph type="pic" idx="7"/>
          </p:nvPr>
        </p:nvSpPr>
        <p:spPr>
          <a:xfrm>
            <a:off x="2597150" y="7554686"/>
            <a:ext cx="2597150" cy="2514601"/>
          </a:xfrm>
          <a:prstGeom prst="rect">
            <a:avLst/>
          </a:prstGeom>
          <a:noFill/>
          <a:ln>
            <a:noFill/>
          </a:ln>
        </p:spPr>
      </p:sp>
      <p:sp>
        <p:nvSpPr>
          <p:cNvPr id="1276" name="Google Shape;1276;p77"/>
          <p:cNvSpPr>
            <a:spLocks noGrp="1"/>
          </p:cNvSpPr>
          <p:nvPr>
            <p:ph type="pic" idx="8"/>
          </p:nvPr>
        </p:nvSpPr>
        <p:spPr>
          <a:xfrm>
            <a:off x="5194300" y="7554686"/>
            <a:ext cx="2578100" cy="2514601"/>
          </a:xfrm>
          <a:prstGeom prst="rect">
            <a:avLst/>
          </a:prstGeom>
          <a:noFill/>
          <a:ln>
            <a:noFill/>
          </a:ln>
        </p:spPr>
      </p:sp>
      <p:sp>
        <p:nvSpPr>
          <p:cNvPr id="1277" name="Google Shape;1277;p77"/>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7-Picture Collage 2 (Borders)">
  <p:cSld name="7-Picture Collage 2 (Borders)">
    <p:spTree>
      <p:nvGrpSpPr>
        <p:cNvPr id="1" name="Shape 1278"/>
        <p:cNvGrpSpPr/>
        <p:nvPr/>
      </p:nvGrpSpPr>
      <p:grpSpPr>
        <a:xfrm>
          <a:off x="0" y="0"/>
          <a:ext cx="0" cy="0"/>
          <a:chOff x="0" y="0"/>
          <a:chExt cx="0" cy="0"/>
        </a:xfrm>
      </p:grpSpPr>
      <p:sp>
        <p:nvSpPr>
          <p:cNvPr id="1279" name="Google Shape;1279;p78"/>
          <p:cNvSpPr>
            <a:spLocks noGrp="1"/>
          </p:cNvSpPr>
          <p:nvPr>
            <p:ph type="pic" idx="2"/>
          </p:nvPr>
        </p:nvSpPr>
        <p:spPr>
          <a:xfrm>
            <a:off x="193154" y="191588"/>
            <a:ext cx="4868324" cy="7212665"/>
          </a:xfrm>
          <a:prstGeom prst="rect">
            <a:avLst/>
          </a:prstGeom>
          <a:noFill/>
          <a:ln>
            <a:noFill/>
          </a:ln>
        </p:spPr>
      </p:sp>
      <p:sp>
        <p:nvSpPr>
          <p:cNvPr id="1280" name="Google Shape;1280;p78"/>
          <p:cNvSpPr>
            <a:spLocks noGrp="1"/>
          </p:cNvSpPr>
          <p:nvPr>
            <p:ph type="pic" idx="3"/>
          </p:nvPr>
        </p:nvSpPr>
        <p:spPr>
          <a:xfrm>
            <a:off x="5272249" y="191588"/>
            <a:ext cx="2314961" cy="2257944"/>
          </a:xfrm>
          <a:prstGeom prst="rect">
            <a:avLst/>
          </a:prstGeom>
          <a:noFill/>
          <a:ln>
            <a:noFill/>
          </a:ln>
        </p:spPr>
      </p:sp>
      <p:sp>
        <p:nvSpPr>
          <p:cNvPr id="1281" name="Google Shape;1281;p78"/>
          <p:cNvSpPr>
            <a:spLocks noGrp="1"/>
          </p:cNvSpPr>
          <p:nvPr>
            <p:ph type="pic" idx="4"/>
          </p:nvPr>
        </p:nvSpPr>
        <p:spPr>
          <a:xfrm>
            <a:off x="5272249" y="2664062"/>
            <a:ext cx="2314961" cy="2257943"/>
          </a:xfrm>
          <a:prstGeom prst="rect">
            <a:avLst/>
          </a:prstGeom>
          <a:noFill/>
          <a:ln>
            <a:noFill/>
          </a:ln>
        </p:spPr>
      </p:sp>
      <p:sp>
        <p:nvSpPr>
          <p:cNvPr id="1282" name="Google Shape;1282;p78"/>
          <p:cNvSpPr>
            <a:spLocks noGrp="1"/>
          </p:cNvSpPr>
          <p:nvPr>
            <p:ph type="pic" idx="5"/>
          </p:nvPr>
        </p:nvSpPr>
        <p:spPr>
          <a:xfrm>
            <a:off x="5272249" y="5136534"/>
            <a:ext cx="2314959" cy="2267719"/>
          </a:xfrm>
          <a:prstGeom prst="rect">
            <a:avLst/>
          </a:prstGeom>
          <a:noFill/>
          <a:ln>
            <a:noFill/>
          </a:ln>
        </p:spPr>
      </p:sp>
      <p:sp>
        <p:nvSpPr>
          <p:cNvPr id="1283" name="Google Shape;1283;p78"/>
          <p:cNvSpPr>
            <a:spLocks noGrp="1"/>
          </p:cNvSpPr>
          <p:nvPr>
            <p:ph type="pic" idx="6"/>
          </p:nvPr>
        </p:nvSpPr>
        <p:spPr>
          <a:xfrm>
            <a:off x="193154" y="7618785"/>
            <a:ext cx="2332066" cy="2257943"/>
          </a:xfrm>
          <a:prstGeom prst="rect">
            <a:avLst/>
          </a:prstGeom>
          <a:noFill/>
          <a:ln>
            <a:noFill/>
          </a:ln>
        </p:spPr>
      </p:sp>
      <p:sp>
        <p:nvSpPr>
          <p:cNvPr id="1284" name="Google Shape;1284;p78"/>
          <p:cNvSpPr>
            <a:spLocks noGrp="1"/>
          </p:cNvSpPr>
          <p:nvPr>
            <p:ph type="pic" idx="7"/>
          </p:nvPr>
        </p:nvSpPr>
        <p:spPr>
          <a:xfrm>
            <a:off x="2778422" y="7618785"/>
            <a:ext cx="2332067" cy="2257943"/>
          </a:xfrm>
          <a:prstGeom prst="rect">
            <a:avLst/>
          </a:prstGeom>
          <a:noFill/>
          <a:ln>
            <a:noFill/>
          </a:ln>
        </p:spPr>
      </p:sp>
      <p:sp>
        <p:nvSpPr>
          <p:cNvPr id="1285" name="Google Shape;1285;p78"/>
          <p:cNvSpPr>
            <a:spLocks noGrp="1"/>
          </p:cNvSpPr>
          <p:nvPr>
            <p:ph type="pic" idx="8"/>
          </p:nvPr>
        </p:nvSpPr>
        <p:spPr>
          <a:xfrm>
            <a:off x="5272249" y="7618785"/>
            <a:ext cx="2314961" cy="2257943"/>
          </a:xfrm>
          <a:prstGeom prst="rect">
            <a:avLst/>
          </a:prstGeom>
          <a:noFill/>
          <a:ln>
            <a:noFill/>
          </a:ln>
        </p:spPr>
      </p:sp>
      <p:sp>
        <p:nvSpPr>
          <p:cNvPr id="1286" name="Google Shape;1286;p78"/>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6-Picture Collage 1 (Borders)">
  <p:cSld name="6-Picture Collage 1 (Borders)">
    <p:spTree>
      <p:nvGrpSpPr>
        <p:cNvPr id="1" name="Shape 1287"/>
        <p:cNvGrpSpPr/>
        <p:nvPr/>
      </p:nvGrpSpPr>
      <p:grpSpPr>
        <a:xfrm>
          <a:off x="0" y="0"/>
          <a:ext cx="0" cy="0"/>
          <a:chOff x="0" y="0"/>
          <a:chExt cx="0" cy="0"/>
        </a:xfrm>
      </p:grpSpPr>
      <p:sp>
        <p:nvSpPr>
          <p:cNvPr id="1288" name="Google Shape;1288;p79"/>
          <p:cNvSpPr>
            <a:spLocks noGrp="1"/>
          </p:cNvSpPr>
          <p:nvPr>
            <p:ph type="pic" idx="2"/>
          </p:nvPr>
        </p:nvSpPr>
        <p:spPr>
          <a:xfrm>
            <a:off x="193154" y="191590"/>
            <a:ext cx="4871614" cy="6384472"/>
          </a:xfrm>
          <a:prstGeom prst="rect">
            <a:avLst/>
          </a:prstGeom>
          <a:noFill/>
          <a:ln>
            <a:noFill/>
          </a:ln>
        </p:spPr>
      </p:sp>
      <p:sp>
        <p:nvSpPr>
          <p:cNvPr id="1289" name="Google Shape;1289;p79"/>
          <p:cNvSpPr>
            <a:spLocks noGrp="1"/>
          </p:cNvSpPr>
          <p:nvPr>
            <p:ph type="pic" idx="3"/>
          </p:nvPr>
        </p:nvSpPr>
        <p:spPr>
          <a:xfrm>
            <a:off x="5272249" y="191588"/>
            <a:ext cx="2314961" cy="3083806"/>
          </a:xfrm>
          <a:prstGeom prst="rect">
            <a:avLst/>
          </a:prstGeom>
          <a:noFill/>
          <a:ln>
            <a:noFill/>
          </a:ln>
        </p:spPr>
      </p:sp>
      <p:sp>
        <p:nvSpPr>
          <p:cNvPr id="1290" name="Google Shape;1290;p79"/>
          <p:cNvSpPr>
            <a:spLocks noGrp="1"/>
          </p:cNvSpPr>
          <p:nvPr>
            <p:ph type="pic" idx="4"/>
          </p:nvPr>
        </p:nvSpPr>
        <p:spPr>
          <a:xfrm>
            <a:off x="193154" y="6792921"/>
            <a:ext cx="2332066" cy="3083806"/>
          </a:xfrm>
          <a:prstGeom prst="rect">
            <a:avLst/>
          </a:prstGeom>
          <a:noFill/>
          <a:ln>
            <a:noFill/>
          </a:ln>
        </p:spPr>
      </p:sp>
      <p:sp>
        <p:nvSpPr>
          <p:cNvPr id="1291" name="Google Shape;1291;p79"/>
          <p:cNvSpPr>
            <a:spLocks noGrp="1"/>
          </p:cNvSpPr>
          <p:nvPr>
            <p:ph type="pic" idx="5"/>
          </p:nvPr>
        </p:nvSpPr>
        <p:spPr>
          <a:xfrm>
            <a:off x="2732701" y="6792921"/>
            <a:ext cx="2332067" cy="3083806"/>
          </a:xfrm>
          <a:prstGeom prst="rect">
            <a:avLst/>
          </a:prstGeom>
          <a:noFill/>
          <a:ln>
            <a:noFill/>
          </a:ln>
        </p:spPr>
      </p:sp>
      <p:sp>
        <p:nvSpPr>
          <p:cNvPr id="1292" name="Google Shape;1292;p79"/>
          <p:cNvSpPr>
            <a:spLocks noGrp="1"/>
          </p:cNvSpPr>
          <p:nvPr>
            <p:ph type="pic" idx="6"/>
          </p:nvPr>
        </p:nvSpPr>
        <p:spPr>
          <a:xfrm>
            <a:off x="5272249" y="3492255"/>
            <a:ext cx="2314961" cy="3083806"/>
          </a:xfrm>
          <a:prstGeom prst="rect">
            <a:avLst/>
          </a:prstGeom>
          <a:noFill/>
          <a:ln>
            <a:noFill/>
          </a:ln>
        </p:spPr>
      </p:sp>
      <p:sp>
        <p:nvSpPr>
          <p:cNvPr id="1293" name="Google Shape;1293;p79"/>
          <p:cNvSpPr>
            <a:spLocks noGrp="1"/>
          </p:cNvSpPr>
          <p:nvPr>
            <p:ph type="pic" idx="7"/>
          </p:nvPr>
        </p:nvSpPr>
        <p:spPr>
          <a:xfrm>
            <a:off x="5272249" y="6792921"/>
            <a:ext cx="2314961" cy="3083806"/>
          </a:xfrm>
          <a:prstGeom prst="rect">
            <a:avLst/>
          </a:prstGeom>
          <a:noFill/>
          <a:ln>
            <a:noFill/>
          </a:ln>
        </p:spPr>
      </p:sp>
      <p:sp>
        <p:nvSpPr>
          <p:cNvPr id="1294" name="Google Shape;1294;p79"/>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6 Pictures (2x3, No Border)">
  <p:cSld name="6 Pictures (2x3, No Border)">
    <p:spTree>
      <p:nvGrpSpPr>
        <p:cNvPr id="1" name="Shape 1295"/>
        <p:cNvGrpSpPr/>
        <p:nvPr/>
      </p:nvGrpSpPr>
      <p:grpSpPr>
        <a:xfrm>
          <a:off x="0" y="0"/>
          <a:ext cx="0" cy="0"/>
          <a:chOff x="0" y="0"/>
          <a:chExt cx="0" cy="0"/>
        </a:xfrm>
      </p:grpSpPr>
      <p:sp>
        <p:nvSpPr>
          <p:cNvPr id="1296" name="Google Shape;1296;p80"/>
          <p:cNvSpPr>
            <a:spLocks noGrp="1"/>
          </p:cNvSpPr>
          <p:nvPr>
            <p:ph type="pic" idx="2"/>
          </p:nvPr>
        </p:nvSpPr>
        <p:spPr>
          <a:xfrm>
            <a:off x="0" y="0"/>
            <a:ext cx="3886200" cy="3355848"/>
          </a:xfrm>
          <a:prstGeom prst="rect">
            <a:avLst/>
          </a:prstGeom>
          <a:noFill/>
          <a:ln>
            <a:noFill/>
          </a:ln>
        </p:spPr>
      </p:sp>
      <p:sp>
        <p:nvSpPr>
          <p:cNvPr id="1297" name="Google Shape;1297;p80"/>
          <p:cNvSpPr>
            <a:spLocks noGrp="1"/>
          </p:cNvSpPr>
          <p:nvPr>
            <p:ph type="pic" idx="3"/>
          </p:nvPr>
        </p:nvSpPr>
        <p:spPr>
          <a:xfrm>
            <a:off x="3886200" y="0"/>
            <a:ext cx="3886200" cy="3355848"/>
          </a:xfrm>
          <a:prstGeom prst="rect">
            <a:avLst/>
          </a:prstGeom>
          <a:noFill/>
          <a:ln>
            <a:noFill/>
          </a:ln>
        </p:spPr>
      </p:sp>
      <p:sp>
        <p:nvSpPr>
          <p:cNvPr id="1298" name="Google Shape;1298;p80"/>
          <p:cNvSpPr>
            <a:spLocks noGrp="1"/>
          </p:cNvSpPr>
          <p:nvPr>
            <p:ph type="pic" idx="4"/>
          </p:nvPr>
        </p:nvSpPr>
        <p:spPr>
          <a:xfrm>
            <a:off x="0" y="3351276"/>
            <a:ext cx="3886200" cy="3355848"/>
          </a:xfrm>
          <a:prstGeom prst="rect">
            <a:avLst/>
          </a:prstGeom>
          <a:noFill/>
          <a:ln>
            <a:noFill/>
          </a:ln>
        </p:spPr>
      </p:sp>
      <p:sp>
        <p:nvSpPr>
          <p:cNvPr id="1299" name="Google Shape;1299;p80"/>
          <p:cNvSpPr>
            <a:spLocks noGrp="1"/>
          </p:cNvSpPr>
          <p:nvPr>
            <p:ph type="pic" idx="5"/>
          </p:nvPr>
        </p:nvSpPr>
        <p:spPr>
          <a:xfrm>
            <a:off x="3886200" y="3351276"/>
            <a:ext cx="3886200" cy="3355848"/>
          </a:xfrm>
          <a:prstGeom prst="rect">
            <a:avLst/>
          </a:prstGeom>
          <a:noFill/>
          <a:ln>
            <a:noFill/>
          </a:ln>
        </p:spPr>
      </p:sp>
      <p:sp>
        <p:nvSpPr>
          <p:cNvPr id="1300" name="Google Shape;1300;p80"/>
          <p:cNvSpPr>
            <a:spLocks noGrp="1"/>
          </p:cNvSpPr>
          <p:nvPr>
            <p:ph type="pic" idx="6"/>
          </p:nvPr>
        </p:nvSpPr>
        <p:spPr>
          <a:xfrm>
            <a:off x="0" y="6702552"/>
            <a:ext cx="3886200" cy="3355848"/>
          </a:xfrm>
          <a:prstGeom prst="rect">
            <a:avLst/>
          </a:prstGeom>
          <a:noFill/>
          <a:ln>
            <a:noFill/>
          </a:ln>
        </p:spPr>
      </p:sp>
      <p:sp>
        <p:nvSpPr>
          <p:cNvPr id="1301" name="Google Shape;1301;p80"/>
          <p:cNvSpPr>
            <a:spLocks noGrp="1"/>
          </p:cNvSpPr>
          <p:nvPr>
            <p:ph type="pic" idx="7"/>
          </p:nvPr>
        </p:nvSpPr>
        <p:spPr>
          <a:xfrm>
            <a:off x="3886200" y="6702552"/>
            <a:ext cx="3886200" cy="3355848"/>
          </a:xfrm>
          <a:prstGeom prst="rect">
            <a:avLst/>
          </a:prstGeom>
          <a:noFill/>
          <a:ln>
            <a:noFill/>
          </a:ln>
        </p:spPr>
      </p:sp>
      <p:sp>
        <p:nvSpPr>
          <p:cNvPr id="1302" name="Google Shape;1302;p80"/>
          <p:cNvSpPr txBox="1">
            <a:spLocks noGrp="1"/>
          </p:cNvSpPr>
          <p:nvPr>
            <p:ph type="body" idx="1"/>
          </p:nvPr>
        </p:nvSpPr>
        <p:spPr>
          <a:xfrm>
            <a:off x="3447234" y="2977668"/>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03" name="Google Shape;1303;p80"/>
          <p:cNvSpPr txBox="1">
            <a:spLocks noGrp="1"/>
          </p:cNvSpPr>
          <p:nvPr>
            <p:ph type="body" idx="8"/>
          </p:nvPr>
        </p:nvSpPr>
        <p:spPr>
          <a:xfrm>
            <a:off x="7333433" y="2977668"/>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04" name="Google Shape;1304;p80"/>
          <p:cNvSpPr txBox="1">
            <a:spLocks noGrp="1"/>
          </p:cNvSpPr>
          <p:nvPr>
            <p:ph type="body" idx="9"/>
          </p:nvPr>
        </p:nvSpPr>
        <p:spPr>
          <a:xfrm>
            <a:off x="3447234" y="6328943"/>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05" name="Google Shape;1305;p80"/>
          <p:cNvSpPr txBox="1">
            <a:spLocks noGrp="1"/>
          </p:cNvSpPr>
          <p:nvPr>
            <p:ph type="body" idx="13"/>
          </p:nvPr>
        </p:nvSpPr>
        <p:spPr>
          <a:xfrm>
            <a:off x="3447234" y="96802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06" name="Google Shape;1306;p80"/>
          <p:cNvSpPr txBox="1">
            <a:spLocks noGrp="1"/>
          </p:cNvSpPr>
          <p:nvPr>
            <p:ph type="body" idx="14"/>
          </p:nvPr>
        </p:nvSpPr>
        <p:spPr>
          <a:xfrm>
            <a:off x="7333433" y="6328943"/>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07" name="Google Shape;1307;p80"/>
          <p:cNvSpPr txBox="1">
            <a:spLocks noGrp="1"/>
          </p:cNvSpPr>
          <p:nvPr>
            <p:ph type="body" idx="15"/>
          </p:nvPr>
        </p:nvSpPr>
        <p:spPr>
          <a:xfrm>
            <a:off x="7333433" y="96802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08" name="Google Shape;1308;p80"/>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6 Pictures (2x3, Border)">
  <p:cSld name="6 Pictures (2x3, Border)">
    <p:spTree>
      <p:nvGrpSpPr>
        <p:cNvPr id="1" name="Shape 1309"/>
        <p:cNvGrpSpPr/>
        <p:nvPr/>
      </p:nvGrpSpPr>
      <p:grpSpPr>
        <a:xfrm>
          <a:off x="0" y="0"/>
          <a:ext cx="0" cy="0"/>
          <a:chOff x="0" y="0"/>
          <a:chExt cx="0" cy="0"/>
        </a:xfrm>
      </p:grpSpPr>
      <p:sp>
        <p:nvSpPr>
          <p:cNvPr id="1310" name="Google Shape;1310;p81"/>
          <p:cNvSpPr>
            <a:spLocks noGrp="1"/>
          </p:cNvSpPr>
          <p:nvPr>
            <p:ph type="pic" idx="2"/>
          </p:nvPr>
        </p:nvSpPr>
        <p:spPr>
          <a:xfrm>
            <a:off x="228600" y="228600"/>
            <a:ext cx="3529701" cy="3048000"/>
          </a:xfrm>
          <a:prstGeom prst="rect">
            <a:avLst/>
          </a:prstGeom>
          <a:noFill/>
          <a:ln>
            <a:noFill/>
          </a:ln>
        </p:spPr>
      </p:sp>
      <p:sp>
        <p:nvSpPr>
          <p:cNvPr id="1311" name="Google Shape;1311;p81"/>
          <p:cNvSpPr>
            <a:spLocks noGrp="1"/>
          </p:cNvSpPr>
          <p:nvPr>
            <p:ph type="pic" idx="3"/>
          </p:nvPr>
        </p:nvSpPr>
        <p:spPr>
          <a:xfrm>
            <a:off x="4014099" y="228600"/>
            <a:ext cx="3529701" cy="3048000"/>
          </a:xfrm>
          <a:prstGeom prst="rect">
            <a:avLst/>
          </a:prstGeom>
          <a:noFill/>
          <a:ln>
            <a:noFill/>
          </a:ln>
        </p:spPr>
      </p:sp>
      <p:sp>
        <p:nvSpPr>
          <p:cNvPr id="1312" name="Google Shape;1312;p81"/>
          <p:cNvSpPr>
            <a:spLocks noGrp="1"/>
          </p:cNvSpPr>
          <p:nvPr>
            <p:ph type="pic" idx="4"/>
          </p:nvPr>
        </p:nvSpPr>
        <p:spPr>
          <a:xfrm>
            <a:off x="228600" y="3505200"/>
            <a:ext cx="3529701" cy="3048000"/>
          </a:xfrm>
          <a:prstGeom prst="rect">
            <a:avLst/>
          </a:prstGeom>
          <a:noFill/>
          <a:ln>
            <a:noFill/>
          </a:ln>
        </p:spPr>
      </p:sp>
      <p:sp>
        <p:nvSpPr>
          <p:cNvPr id="1313" name="Google Shape;1313;p81"/>
          <p:cNvSpPr>
            <a:spLocks noGrp="1"/>
          </p:cNvSpPr>
          <p:nvPr>
            <p:ph type="pic" idx="5"/>
          </p:nvPr>
        </p:nvSpPr>
        <p:spPr>
          <a:xfrm>
            <a:off x="4014099" y="3505200"/>
            <a:ext cx="3529701" cy="3048000"/>
          </a:xfrm>
          <a:prstGeom prst="rect">
            <a:avLst/>
          </a:prstGeom>
          <a:noFill/>
          <a:ln>
            <a:noFill/>
          </a:ln>
        </p:spPr>
      </p:sp>
      <p:sp>
        <p:nvSpPr>
          <p:cNvPr id="1314" name="Google Shape;1314;p81"/>
          <p:cNvSpPr>
            <a:spLocks noGrp="1"/>
          </p:cNvSpPr>
          <p:nvPr>
            <p:ph type="pic" idx="6"/>
          </p:nvPr>
        </p:nvSpPr>
        <p:spPr>
          <a:xfrm>
            <a:off x="228600" y="6781800"/>
            <a:ext cx="3529701" cy="3048000"/>
          </a:xfrm>
          <a:prstGeom prst="rect">
            <a:avLst/>
          </a:prstGeom>
          <a:noFill/>
          <a:ln>
            <a:noFill/>
          </a:ln>
        </p:spPr>
      </p:sp>
      <p:sp>
        <p:nvSpPr>
          <p:cNvPr id="1315" name="Google Shape;1315;p81"/>
          <p:cNvSpPr>
            <a:spLocks noGrp="1"/>
          </p:cNvSpPr>
          <p:nvPr>
            <p:ph type="pic" idx="7"/>
          </p:nvPr>
        </p:nvSpPr>
        <p:spPr>
          <a:xfrm>
            <a:off x="4014099" y="6781800"/>
            <a:ext cx="3529701" cy="3048000"/>
          </a:xfrm>
          <a:prstGeom prst="rect">
            <a:avLst/>
          </a:prstGeom>
          <a:noFill/>
          <a:ln>
            <a:noFill/>
          </a:ln>
        </p:spPr>
      </p:sp>
      <p:sp>
        <p:nvSpPr>
          <p:cNvPr id="1316" name="Google Shape;1316;p81"/>
          <p:cNvSpPr txBox="1">
            <a:spLocks noGrp="1"/>
          </p:cNvSpPr>
          <p:nvPr>
            <p:ph type="body" idx="1"/>
          </p:nvPr>
        </p:nvSpPr>
        <p:spPr>
          <a:xfrm>
            <a:off x="3319333" y="28984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17" name="Google Shape;1317;p81"/>
          <p:cNvSpPr txBox="1">
            <a:spLocks noGrp="1"/>
          </p:cNvSpPr>
          <p:nvPr>
            <p:ph type="body" idx="8"/>
          </p:nvPr>
        </p:nvSpPr>
        <p:spPr>
          <a:xfrm>
            <a:off x="7104833" y="28984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18" name="Google Shape;1318;p81"/>
          <p:cNvSpPr txBox="1">
            <a:spLocks noGrp="1"/>
          </p:cNvSpPr>
          <p:nvPr>
            <p:ph type="body" idx="9"/>
          </p:nvPr>
        </p:nvSpPr>
        <p:spPr>
          <a:xfrm>
            <a:off x="3319333" y="61750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19" name="Google Shape;1319;p81"/>
          <p:cNvSpPr txBox="1">
            <a:spLocks noGrp="1"/>
          </p:cNvSpPr>
          <p:nvPr>
            <p:ph type="body" idx="13"/>
          </p:nvPr>
        </p:nvSpPr>
        <p:spPr>
          <a:xfrm>
            <a:off x="3319333" y="94516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20" name="Google Shape;1320;p81"/>
          <p:cNvSpPr txBox="1">
            <a:spLocks noGrp="1"/>
          </p:cNvSpPr>
          <p:nvPr>
            <p:ph type="body" idx="14"/>
          </p:nvPr>
        </p:nvSpPr>
        <p:spPr>
          <a:xfrm>
            <a:off x="7104833" y="61750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21" name="Google Shape;1321;p81"/>
          <p:cNvSpPr txBox="1">
            <a:spLocks noGrp="1"/>
          </p:cNvSpPr>
          <p:nvPr>
            <p:ph type="body" idx="15"/>
          </p:nvPr>
        </p:nvSpPr>
        <p:spPr>
          <a:xfrm>
            <a:off x="7104833" y="94516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22" name="Google Shape;1322;p81"/>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Item Description (2 Columns)">
  <p:cSld name="Item Description (2 Columns)">
    <p:spTree>
      <p:nvGrpSpPr>
        <p:cNvPr id="1" name="Shape 1323"/>
        <p:cNvGrpSpPr/>
        <p:nvPr/>
      </p:nvGrpSpPr>
      <p:grpSpPr>
        <a:xfrm>
          <a:off x="0" y="0"/>
          <a:ext cx="0" cy="0"/>
          <a:chOff x="0" y="0"/>
          <a:chExt cx="0" cy="0"/>
        </a:xfrm>
      </p:grpSpPr>
      <p:sp>
        <p:nvSpPr>
          <p:cNvPr id="1324" name="Google Shape;1324;p82"/>
          <p:cNvSpPr txBox="1">
            <a:spLocks noGrp="1"/>
          </p:cNvSpPr>
          <p:nvPr>
            <p:ph type="sldNum" idx="12"/>
          </p:nvPr>
        </p:nvSpPr>
        <p:spPr>
          <a:xfrm>
            <a:off x="3804194" y="9705806"/>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1325" name="Google Shape;1325;p82"/>
          <p:cNvSpPr txBox="1">
            <a:spLocks noGrp="1"/>
          </p:cNvSpPr>
          <p:nvPr>
            <p:ph type="body" idx="1"/>
          </p:nvPr>
        </p:nvSpPr>
        <p:spPr>
          <a:xfrm>
            <a:off x="987552"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800"/>
              </a:spcBef>
              <a:spcAft>
                <a:spcPts val="0"/>
              </a:spcAft>
              <a:buClr>
                <a:srgbClr val="000000"/>
              </a:buClr>
              <a:buSzPts val="1200"/>
              <a:buFont typeface="Inter"/>
              <a:buNone/>
              <a:defRPr sz="1200"/>
            </a:lvl1pPr>
            <a:lvl2pPr marL="914400" lvl="1" indent="-228600" algn="l">
              <a:lnSpc>
                <a:spcPct val="100000"/>
              </a:lnSpc>
              <a:spcBef>
                <a:spcPts val="800"/>
              </a:spcBef>
              <a:spcAft>
                <a:spcPts val="0"/>
              </a:spcAft>
              <a:buClr>
                <a:srgbClr val="000000"/>
              </a:buClr>
              <a:buSzPts val="1200"/>
              <a:buFont typeface="Inter"/>
              <a:buNone/>
              <a:defRPr sz="1200"/>
            </a:lvl2pPr>
            <a:lvl3pPr marL="1371600" lvl="2" indent="-228600" algn="l">
              <a:lnSpc>
                <a:spcPct val="100000"/>
              </a:lnSpc>
              <a:spcBef>
                <a:spcPts val="800"/>
              </a:spcBef>
              <a:spcAft>
                <a:spcPts val="0"/>
              </a:spcAft>
              <a:buClr>
                <a:srgbClr val="000000"/>
              </a:buClr>
              <a:buSzPts val="1200"/>
              <a:buFont typeface="Inter"/>
              <a:buNone/>
              <a:defRPr sz="1200"/>
            </a:lvl3pPr>
            <a:lvl4pPr marL="1828800" lvl="3" indent="-228600" algn="l">
              <a:lnSpc>
                <a:spcPct val="100000"/>
              </a:lnSpc>
              <a:spcBef>
                <a:spcPts val="800"/>
              </a:spcBef>
              <a:spcAft>
                <a:spcPts val="0"/>
              </a:spcAft>
              <a:buClr>
                <a:srgbClr val="000000"/>
              </a:buClr>
              <a:buSzPts val="1200"/>
              <a:buFont typeface="Inter"/>
              <a:buNone/>
              <a:defRPr sz="1200"/>
            </a:lvl4pPr>
            <a:lvl5pPr marL="2286000" lvl="4" indent="-228600" algn="l">
              <a:lnSpc>
                <a:spcPct val="10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26" name="Google Shape;1326;p82"/>
          <p:cNvSpPr txBox="1">
            <a:spLocks noGrp="1"/>
          </p:cNvSpPr>
          <p:nvPr>
            <p:ph type="body" idx="2"/>
          </p:nvPr>
        </p:nvSpPr>
        <p:spPr>
          <a:xfrm>
            <a:off x="4187952"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4 Pictures (2x2, No Border)">
  <p:cSld name="4 Pictures (2x2, No Border)">
    <p:spTree>
      <p:nvGrpSpPr>
        <p:cNvPr id="1" name="Shape 1327"/>
        <p:cNvGrpSpPr/>
        <p:nvPr/>
      </p:nvGrpSpPr>
      <p:grpSpPr>
        <a:xfrm>
          <a:off x="0" y="0"/>
          <a:ext cx="0" cy="0"/>
          <a:chOff x="0" y="0"/>
          <a:chExt cx="0" cy="0"/>
        </a:xfrm>
      </p:grpSpPr>
      <p:sp>
        <p:nvSpPr>
          <p:cNvPr id="1328" name="Google Shape;1328;p83"/>
          <p:cNvSpPr>
            <a:spLocks noGrp="1"/>
          </p:cNvSpPr>
          <p:nvPr>
            <p:ph type="pic" idx="2"/>
          </p:nvPr>
        </p:nvSpPr>
        <p:spPr>
          <a:xfrm>
            <a:off x="3886200" y="5029200"/>
            <a:ext cx="3886200" cy="5029200"/>
          </a:xfrm>
          <a:prstGeom prst="rect">
            <a:avLst/>
          </a:prstGeom>
          <a:noFill/>
          <a:ln>
            <a:noFill/>
          </a:ln>
        </p:spPr>
      </p:sp>
      <p:sp>
        <p:nvSpPr>
          <p:cNvPr id="1329" name="Google Shape;1329;p83"/>
          <p:cNvSpPr>
            <a:spLocks noGrp="1"/>
          </p:cNvSpPr>
          <p:nvPr>
            <p:ph type="pic" idx="3"/>
          </p:nvPr>
        </p:nvSpPr>
        <p:spPr>
          <a:xfrm>
            <a:off x="0" y="5029200"/>
            <a:ext cx="3886200" cy="5029200"/>
          </a:xfrm>
          <a:prstGeom prst="rect">
            <a:avLst/>
          </a:prstGeom>
          <a:noFill/>
          <a:ln>
            <a:noFill/>
          </a:ln>
        </p:spPr>
      </p:sp>
      <p:sp>
        <p:nvSpPr>
          <p:cNvPr id="1330" name="Google Shape;1330;p83"/>
          <p:cNvSpPr>
            <a:spLocks noGrp="1"/>
          </p:cNvSpPr>
          <p:nvPr>
            <p:ph type="pic" idx="4"/>
          </p:nvPr>
        </p:nvSpPr>
        <p:spPr>
          <a:xfrm>
            <a:off x="3886200" y="0"/>
            <a:ext cx="3886200" cy="5029200"/>
          </a:xfrm>
          <a:prstGeom prst="rect">
            <a:avLst/>
          </a:prstGeom>
          <a:noFill/>
          <a:ln>
            <a:noFill/>
          </a:ln>
        </p:spPr>
      </p:sp>
      <p:sp>
        <p:nvSpPr>
          <p:cNvPr id="1331" name="Google Shape;1331;p83"/>
          <p:cNvSpPr>
            <a:spLocks noGrp="1"/>
          </p:cNvSpPr>
          <p:nvPr>
            <p:ph type="pic" idx="5"/>
          </p:nvPr>
        </p:nvSpPr>
        <p:spPr>
          <a:xfrm>
            <a:off x="0" y="0"/>
            <a:ext cx="3886200" cy="5029200"/>
          </a:xfrm>
          <a:prstGeom prst="rect">
            <a:avLst/>
          </a:prstGeom>
          <a:noFill/>
          <a:ln>
            <a:noFill/>
          </a:ln>
        </p:spPr>
      </p:sp>
      <p:sp>
        <p:nvSpPr>
          <p:cNvPr id="1332" name="Google Shape;1332;p83"/>
          <p:cNvSpPr txBox="1">
            <a:spLocks noGrp="1"/>
          </p:cNvSpPr>
          <p:nvPr>
            <p:ph type="body" idx="1"/>
          </p:nvPr>
        </p:nvSpPr>
        <p:spPr>
          <a:xfrm>
            <a:off x="3447234" y="46510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33" name="Google Shape;1333;p83"/>
          <p:cNvSpPr txBox="1">
            <a:spLocks noGrp="1"/>
          </p:cNvSpPr>
          <p:nvPr>
            <p:ph type="body" idx="6"/>
          </p:nvPr>
        </p:nvSpPr>
        <p:spPr>
          <a:xfrm>
            <a:off x="7333433" y="46510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34" name="Google Shape;1334;p83"/>
          <p:cNvSpPr txBox="1">
            <a:spLocks noGrp="1"/>
          </p:cNvSpPr>
          <p:nvPr>
            <p:ph type="body" idx="7"/>
          </p:nvPr>
        </p:nvSpPr>
        <p:spPr>
          <a:xfrm>
            <a:off x="3447234" y="96802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35" name="Google Shape;1335;p83"/>
          <p:cNvSpPr txBox="1">
            <a:spLocks noGrp="1"/>
          </p:cNvSpPr>
          <p:nvPr>
            <p:ph type="body" idx="8"/>
          </p:nvPr>
        </p:nvSpPr>
        <p:spPr>
          <a:xfrm>
            <a:off x="7333433" y="9680219"/>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36" name="Google Shape;1336;p83"/>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4 Pictures (2x2, Border)">
  <p:cSld name="4 Pictures (2x2, Border)">
    <p:spTree>
      <p:nvGrpSpPr>
        <p:cNvPr id="1" name="Shape 1337"/>
        <p:cNvGrpSpPr/>
        <p:nvPr/>
      </p:nvGrpSpPr>
      <p:grpSpPr>
        <a:xfrm>
          <a:off x="0" y="0"/>
          <a:ext cx="0" cy="0"/>
          <a:chOff x="0" y="0"/>
          <a:chExt cx="0" cy="0"/>
        </a:xfrm>
      </p:grpSpPr>
      <p:sp>
        <p:nvSpPr>
          <p:cNvPr id="1338" name="Google Shape;1338;p84"/>
          <p:cNvSpPr>
            <a:spLocks noGrp="1"/>
          </p:cNvSpPr>
          <p:nvPr>
            <p:ph type="pic" idx="2"/>
          </p:nvPr>
        </p:nvSpPr>
        <p:spPr>
          <a:xfrm>
            <a:off x="4032069" y="5146764"/>
            <a:ext cx="3474721" cy="4663442"/>
          </a:xfrm>
          <a:prstGeom prst="rect">
            <a:avLst/>
          </a:prstGeom>
          <a:noFill/>
          <a:ln>
            <a:noFill/>
          </a:ln>
        </p:spPr>
      </p:sp>
      <p:sp>
        <p:nvSpPr>
          <p:cNvPr id="1339" name="Google Shape;1339;p84"/>
          <p:cNvSpPr>
            <a:spLocks noGrp="1"/>
          </p:cNvSpPr>
          <p:nvPr>
            <p:ph type="pic" idx="3"/>
          </p:nvPr>
        </p:nvSpPr>
        <p:spPr>
          <a:xfrm>
            <a:off x="275219" y="5146764"/>
            <a:ext cx="3474722" cy="4663442"/>
          </a:xfrm>
          <a:prstGeom prst="rect">
            <a:avLst/>
          </a:prstGeom>
          <a:noFill/>
          <a:ln>
            <a:noFill/>
          </a:ln>
        </p:spPr>
      </p:sp>
      <p:sp>
        <p:nvSpPr>
          <p:cNvPr id="1340" name="Google Shape;1340;p84"/>
          <p:cNvSpPr>
            <a:spLocks noGrp="1"/>
          </p:cNvSpPr>
          <p:nvPr>
            <p:ph type="pic" idx="4"/>
          </p:nvPr>
        </p:nvSpPr>
        <p:spPr>
          <a:xfrm>
            <a:off x="4032069" y="252548"/>
            <a:ext cx="3474721" cy="4663441"/>
          </a:xfrm>
          <a:prstGeom prst="rect">
            <a:avLst/>
          </a:prstGeom>
          <a:noFill/>
          <a:ln>
            <a:noFill/>
          </a:ln>
        </p:spPr>
      </p:sp>
      <p:sp>
        <p:nvSpPr>
          <p:cNvPr id="1341" name="Google Shape;1341;p84"/>
          <p:cNvSpPr>
            <a:spLocks noGrp="1"/>
          </p:cNvSpPr>
          <p:nvPr>
            <p:ph type="pic" idx="5"/>
          </p:nvPr>
        </p:nvSpPr>
        <p:spPr>
          <a:xfrm>
            <a:off x="275219" y="252548"/>
            <a:ext cx="3474722" cy="4663441"/>
          </a:xfrm>
          <a:prstGeom prst="rect">
            <a:avLst/>
          </a:prstGeom>
          <a:noFill/>
          <a:ln>
            <a:noFill/>
          </a:ln>
        </p:spPr>
      </p:sp>
      <p:sp>
        <p:nvSpPr>
          <p:cNvPr id="1342" name="Google Shape;1342;p84"/>
          <p:cNvSpPr txBox="1">
            <a:spLocks noGrp="1"/>
          </p:cNvSpPr>
          <p:nvPr>
            <p:ph type="body" idx="1"/>
          </p:nvPr>
        </p:nvSpPr>
        <p:spPr>
          <a:xfrm>
            <a:off x="3310973" y="4537807"/>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1pPr>
            <a:lvl2pPr marL="914400" lvl="1"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2pPr>
            <a:lvl3pPr marL="1371600" lvl="2"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3pPr>
            <a:lvl4pPr marL="1828800" lvl="3"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4pPr>
            <a:lvl5pPr marL="2286000" lvl="4" indent="-228600" algn="r">
              <a:lnSpc>
                <a:spcPct val="90000"/>
              </a:lnSpc>
              <a:spcBef>
                <a:spcPts val="800"/>
              </a:spcBef>
              <a:spcAft>
                <a:spcPts val="0"/>
              </a:spcAft>
              <a:buClr>
                <a:srgbClr val="000000"/>
              </a:buClr>
              <a:buSzPts val="1100"/>
              <a:buFont typeface="Poppins SemiBold"/>
              <a:buNone/>
              <a:defRPr sz="1100">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43" name="Google Shape;1343;p84"/>
          <p:cNvSpPr txBox="1">
            <a:spLocks noGrp="1"/>
          </p:cNvSpPr>
          <p:nvPr>
            <p:ph type="body" idx="6"/>
          </p:nvPr>
        </p:nvSpPr>
        <p:spPr>
          <a:xfrm>
            <a:off x="7067822" y="4537807"/>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44" name="Google Shape;1344;p84"/>
          <p:cNvSpPr txBox="1">
            <a:spLocks noGrp="1"/>
          </p:cNvSpPr>
          <p:nvPr>
            <p:ph type="body" idx="7"/>
          </p:nvPr>
        </p:nvSpPr>
        <p:spPr>
          <a:xfrm>
            <a:off x="3310973" y="9432025"/>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45" name="Google Shape;1345;p84"/>
          <p:cNvSpPr txBox="1">
            <a:spLocks noGrp="1"/>
          </p:cNvSpPr>
          <p:nvPr>
            <p:ph type="body" idx="8"/>
          </p:nvPr>
        </p:nvSpPr>
        <p:spPr>
          <a:xfrm>
            <a:off x="7067822" y="9432025"/>
            <a:ext cx="438967" cy="378181"/>
          </a:xfrm>
          <a:prstGeom prst="rect">
            <a:avLst/>
          </a:prstGeom>
          <a:solidFill>
            <a:srgbClr val="FFFFFF">
              <a:alpha val="80000"/>
            </a:srgbClr>
          </a:solidFill>
          <a:ln>
            <a:noFill/>
          </a:ln>
        </p:spPr>
        <p:txBody>
          <a:bodyPr spcFirstLastPara="1" wrap="square" lIns="82250" tIns="82250" rIns="82250" bIns="8225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46" name="Google Shape;1346;p84"/>
          <p:cNvSpPr txBox="1">
            <a:spLocks noGrp="1"/>
          </p:cNvSpPr>
          <p:nvPr>
            <p:ph type="sldNum" idx="12"/>
          </p:nvPr>
        </p:nvSpPr>
        <p:spPr>
          <a:xfrm>
            <a:off x="3756660" y="8787129"/>
            <a:ext cx="1813561" cy="535518"/>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2_Item Description (1 Column)">
  <p:cSld name="2_Item Description (1 Column)">
    <p:spTree>
      <p:nvGrpSpPr>
        <p:cNvPr id="1" name="Shape 1347"/>
        <p:cNvGrpSpPr/>
        <p:nvPr/>
      </p:nvGrpSpPr>
      <p:grpSpPr>
        <a:xfrm>
          <a:off x="0" y="0"/>
          <a:ext cx="0" cy="0"/>
          <a:chOff x="0" y="0"/>
          <a:chExt cx="0" cy="0"/>
        </a:xfrm>
      </p:grpSpPr>
      <p:sp>
        <p:nvSpPr>
          <p:cNvPr id="1348" name="Google Shape;1348;p85"/>
          <p:cNvSpPr txBox="1">
            <a:spLocks noGrp="1"/>
          </p:cNvSpPr>
          <p:nvPr>
            <p:ph type="body" idx="1"/>
          </p:nvPr>
        </p:nvSpPr>
        <p:spPr>
          <a:xfrm>
            <a:off x="1072579" y="3761601"/>
            <a:ext cx="244722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49" name="Google Shape;1349;p85"/>
          <p:cNvSpPr txBox="1">
            <a:spLocks noGrp="1"/>
          </p:cNvSpPr>
          <p:nvPr>
            <p:ph type="body" idx="2"/>
          </p:nvPr>
        </p:nvSpPr>
        <p:spPr>
          <a:xfrm>
            <a:off x="4410771" y="3761599"/>
            <a:ext cx="244722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50" name="Google Shape;1350;p85"/>
          <p:cNvSpPr txBox="1">
            <a:spLocks noGrp="1"/>
          </p:cNvSpPr>
          <p:nvPr>
            <p:ph type="body" idx="3"/>
          </p:nvPr>
        </p:nvSpPr>
        <p:spPr>
          <a:xfrm>
            <a:off x="1072579" y="6305489"/>
            <a:ext cx="244722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51" name="Google Shape;1351;p85"/>
          <p:cNvSpPr txBox="1">
            <a:spLocks noGrp="1"/>
          </p:cNvSpPr>
          <p:nvPr>
            <p:ph type="body" idx="4"/>
          </p:nvPr>
        </p:nvSpPr>
        <p:spPr>
          <a:xfrm>
            <a:off x="4410771" y="6305489"/>
            <a:ext cx="244722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52" name="Google Shape;1352;p85"/>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4 Pictures + Text (2x2, Border)">
  <p:cSld name="4 Pictures + Text (2x2, Border)">
    <p:spTree>
      <p:nvGrpSpPr>
        <p:cNvPr id="1" name="Shape 1353"/>
        <p:cNvGrpSpPr/>
        <p:nvPr/>
      </p:nvGrpSpPr>
      <p:grpSpPr>
        <a:xfrm>
          <a:off x="0" y="0"/>
          <a:ext cx="0" cy="0"/>
          <a:chOff x="0" y="0"/>
          <a:chExt cx="0" cy="0"/>
        </a:xfrm>
      </p:grpSpPr>
      <p:sp>
        <p:nvSpPr>
          <p:cNvPr id="1354" name="Google Shape;1354;p86"/>
          <p:cNvSpPr>
            <a:spLocks noGrp="1"/>
          </p:cNvSpPr>
          <p:nvPr>
            <p:ph type="pic" idx="2"/>
          </p:nvPr>
        </p:nvSpPr>
        <p:spPr>
          <a:xfrm>
            <a:off x="393795" y="1295400"/>
            <a:ext cx="3424006" cy="3315173"/>
          </a:xfrm>
          <a:prstGeom prst="rect">
            <a:avLst/>
          </a:prstGeom>
          <a:noFill/>
          <a:ln>
            <a:noFill/>
          </a:ln>
        </p:spPr>
      </p:sp>
      <p:sp>
        <p:nvSpPr>
          <p:cNvPr id="1355" name="Google Shape;1355;p86"/>
          <p:cNvSpPr txBox="1">
            <a:spLocks noGrp="1"/>
          </p:cNvSpPr>
          <p:nvPr>
            <p:ph type="body" idx="1"/>
          </p:nvPr>
        </p:nvSpPr>
        <p:spPr>
          <a:xfrm>
            <a:off x="393795" y="4605442"/>
            <a:ext cx="3424007" cy="198517"/>
          </a:xfrm>
          <a:prstGeom prst="rect">
            <a:avLst/>
          </a:prstGeom>
          <a:no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56" name="Google Shape;1356;p86"/>
          <p:cNvSpPr>
            <a:spLocks noGrp="1"/>
          </p:cNvSpPr>
          <p:nvPr>
            <p:ph type="pic" idx="3"/>
          </p:nvPr>
        </p:nvSpPr>
        <p:spPr>
          <a:xfrm>
            <a:off x="3954600" y="1295400"/>
            <a:ext cx="3424006" cy="3315173"/>
          </a:xfrm>
          <a:prstGeom prst="rect">
            <a:avLst/>
          </a:prstGeom>
          <a:noFill/>
          <a:ln>
            <a:noFill/>
          </a:ln>
        </p:spPr>
      </p:sp>
      <p:sp>
        <p:nvSpPr>
          <p:cNvPr id="1357" name="Google Shape;1357;p86"/>
          <p:cNvSpPr txBox="1">
            <a:spLocks noGrp="1"/>
          </p:cNvSpPr>
          <p:nvPr>
            <p:ph type="body" idx="4"/>
          </p:nvPr>
        </p:nvSpPr>
        <p:spPr>
          <a:xfrm>
            <a:off x="3954600" y="4605442"/>
            <a:ext cx="3424007"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58" name="Google Shape;1358;p86"/>
          <p:cNvSpPr>
            <a:spLocks noGrp="1"/>
          </p:cNvSpPr>
          <p:nvPr>
            <p:ph type="pic" idx="5"/>
          </p:nvPr>
        </p:nvSpPr>
        <p:spPr>
          <a:xfrm>
            <a:off x="393795" y="5279345"/>
            <a:ext cx="3424006" cy="3315174"/>
          </a:xfrm>
          <a:prstGeom prst="rect">
            <a:avLst/>
          </a:prstGeom>
          <a:noFill/>
          <a:ln>
            <a:noFill/>
          </a:ln>
        </p:spPr>
      </p:sp>
      <p:sp>
        <p:nvSpPr>
          <p:cNvPr id="1359" name="Google Shape;1359;p86"/>
          <p:cNvSpPr txBox="1">
            <a:spLocks noGrp="1"/>
          </p:cNvSpPr>
          <p:nvPr>
            <p:ph type="body" idx="6"/>
          </p:nvPr>
        </p:nvSpPr>
        <p:spPr>
          <a:xfrm>
            <a:off x="393794" y="8594518"/>
            <a:ext cx="3424008"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60" name="Google Shape;1360;p86"/>
          <p:cNvSpPr>
            <a:spLocks noGrp="1"/>
          </p:cNvSpPr>
          <p:nvPr>
            <p:ph type="pic" idx="7"/>
          </p:nvPr>
        </p:nvSpPr>
        <p:spPr>
          <a:xfrm>
            <a:off x="3954600" y="5279345"/>
            <a:ext cx="3424006" cy="3315174"/>
          </a:xfrm>
          <a:prstGeom prst="rect">
            <a:avLst/>
          </a:prstGeom>
          <a:noFill/>
          <a:ln>
            <a:noFill/>
          </a:ln>
        </p:spPr>
      </p:sp>
      <p:sp>
        <p:nvSpPr>
          <p:cNvPr id="1361" name="Google Shape;1361;p86"/>
          <p:cNvSpPr txBox="1">
            <a:spLocks noGrp="1"/>
          </p:cNvSpPr>
          <p:nvPr>
            <p:ph type="body" idx="8"/>
          </p:nvPr>
        </p:nvSpPr>
        <p:spPr>
          <a:xfrm>
            <a:off x="3954600" y="8594518"/>
            <a:ext cx="3424007"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62" name="Google Shape;1362;p86"/>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V/Resume 2">
  <p:cSld name="CV/Resume 2">
    <p:spTree>
      <p:nvGrpSpPr>
        <p:cNvPr id="1" name="Shape 45"/>
        <p:cNvGrpSpPr/>
        <p:nvPr/>
      </p:nvGrpSpPr>
      <p:grpSpPr>
        <a:xfrm>
          <a:off x="0" y="0"/>
          <a:ext cx="0" cy="0"/>
          <a:chOff x="0" y="0"/>
          <a:chExt cx="0" cy="0"/>
        </a:xfrm>
      </p:grpSpPr>
      <p:sp>
        <p:nvSpPr>
          <p:cNvPr id="46" name="Google Shape;46;p33"/>
          <p:cNvSpPr txBox="1">
            <a:spLocks noGrp="1"/>
          </p:cNvSpPr>
          <p:nvPr>
            <p:ph type="sldNum" idx="12"/>
          </p:nvPr>
        </p:nvSpPr>
        <p:spPr>
          <a:xfrm>
            <a:off x="7377534" y="9614365"/>
            <a:ext cx="242466"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47" name="Google Shape;47;p33"/>
          <p:cNvSpPr/>
          <p:nvPr/>
        </p:nvSpPr>
        <p:spPr>
          <a:xfrm>
            <a:off x="471054" y="609600"/>
            <a:ext cx="6830292" cy="8839200"/>
          </a:xfrm>
          <a:prstGeom prst="rect">
            <a:avLst/>
          </a:prstGeom>
          <a:solidFill>
            <a:srgbClr val="FFFFFF"/>
          </a:solidFill>
          <a:ln>
            <a:noFill/>
          </a:ln>
          <a:effectLst>
            <a:outerShdw blurRad="254000" rotWithShape="0">
              <a:srgbClr val="000000">
                <a:alpha val="23529"/>
              </a:srgbClr>
            </a:outerShdw>
          </a:effectLst>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48" name="Google Shape;48;p33"/>
          <p:cNvSpPr/>
          <p:nvPr/>
        </p:nvSpPr>
        <p:spPr>
          <a:xfrm>
            <a:off x="467052" y="600672"/>
            <a:ext cx="2036037" cy="8848127"/>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49" name="Google Shape;49;p33"/>
          <p:cNvSpPr>
            <a:spLocks noGrp="1"/>
          </p:cNvSpPr>
          <p:nvPr>
            <p:ph type="pic" idx="2"/>
          </p:nvPr>
        </p:nvSpPr>
        <p:spPr>
          <a:xfrm>
            <a:off x="836541" y="841247"/>
            <a:ext cx="1297059" cy="1295201"/>
          </a:xfrm>
          <a:prstGeom prst="rect">
            <a:avLst/>
          </a:prstGeom>
          <a:noFill/>
          <a:ln>
            <a:noFill/>
          </a:ln>
        </p:spPr>
      </p:sp>
      <p:sp>
        <p:nvSpPr>
          <p:cNvPr id="50" name="Google Shape;50;p33"/>
          <p:cNvSpPr txBox="1">
            <a:spLocks noGrp="1"/>
          </p:cNvSpPr>
          <p:nvPr>
            <p:ph type="body" idx="1"/>
          </p:nvPr>
        </p:nvSpPr>
        <p:spPr>
          <a:xfrm>
            <a:off x="2499086" y="2349164"/>
            <a:ext cx="4491311" cy="313913"/>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l">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1" name="Google Shape;51;p33"/>
          <p:cNvSpPr txBox="1">
            <a:spLocks noGrp="1"/>
          </p:cNvSpPr>
          <p:nvPr>
            <p:ph type="body" idx="3"/>
          </p:nvPr>
        </p:nvSpPr>
        <p:spPr>
          <a:xfrm>
            <a:off x="4219816" y="1172609"/>
            <a:ext cx="3081529" cy="632482"/>
          </a:xfrm>
          <a:prstGeom prst="rect">
            <a:avLst/>
          </a:prstGeom>
          <a:solidFill>
            <a:srgbClr val="F2F3EE">
              <a:alpha val="80000"/>
            </a:srgbClr>
          </a:solidFill>
          <a:ln>
            <a:noFill/>
          </a:ln>
        </p:spPr>
        <p:txBody>
          <a:bodyPr spcFirstLastPara="1" wrap="square" lIns="91400" tIns="91400" rIns="91400" bIns="91400"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52" name="Google Shape;52;p33"/>
          <p:cNvSpPr txBox="1">
            <a:spLocks noGrp="1"/>
          </p:cNvSpPr>
          <p:nvPr>
            <p:ph type="body" idx="4"/>
          </p:nvPr>
        </p:nvSpPr>
        <p:spPr>
          <a:xfrm>
            <a:off x="966251" y="351174"/>
            <a:ext cx="5419167" cy="93263"/>
          </a:xfrm>
          <a:prstGeom prst="rect">
            <a:avLst/>
          </a:prstGeom>
          <a:noFill/>
          <a:ln>
            <a:noFill/>
          </a:ln>
        </p:spPr>
        <p:txBody>
          <a:bodyPr spcFirstLastPara="1" wrap="square" lIns="0" tIns="0" rIns="0" bIns="0" anchor="b"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grpSp>
        <p:nvGrpSpPr>
          <p:cNvPr id="53" name="Google Shape;53;p33"/>
          <p:cNvGrpSpPr/>
          <p:nvPr/>
        </p:nvGrpSpPr>
        <p:grpSpPr>
          <a:xfrm>
            <a:off x="2932112" y="9685866"/>
            <a:ext cx="1905002" cy="190501"/>
            <a:chOff x="-1" y="0"/>
            <a:chExt cx="1905001" cy="190500"/>
          </a:xfrm>
        </p:grpSpPr>
        <p:sp>
          <p:nvSpPr>
            <p:cNvPr id="54" name="Google Shape;54;p33"/>
            <p:cNvSpPr/>
            <p:nvPr/>
          </p:nvSpPr>
          <p:spPr>
            <a:xfrm>
              <a:off x="-1" y="0"/>
              <a:ext cx="190501" cy="190500"/>
            </a:xfrm>
            <a:prstGeom prst="rect">
              <a:avLst/>
            </a:pr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5" name="Google Shape;55;p33"/>
            <p:cNvSpPr/>
            <p:nvPr/>
          </p:nvSpPr>
          <p:spPr>
            <a:xfrm>
              <a:off x="190499" y="0"/>
              <a:ext cx="190501" cy="190500"/>
            </a:xfrm>
            <a:prstGeom prst="rect">
              <a:avLst/>
            </a:prstGeom>
            <a:solidFill>
              <a:srgbClr val="19191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6" name="Google Shape;56;p33"/>
            <p:cNvSpPr/>
            <p:nvPr/>
          </p:nvSpPr>
          <p:spPr>
            <a:xfrm>
              <a:off x="190499" y="0"/>
              <a:ext cx="190501"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7" name="Google Shape;57;p33"/>
            <p:cNvSpPr/>
            <p:nvPr/>
          </p:nvSpPr>
          <p:spPr>
            <a:xfrm>
              <a:off x="381000" y="0"/>
              <a:ext cx="190500" cy="190500"/>
            </a:xfrm>
            <a:prstGeom prst="rect">
              <a:avLst/>
            </a:prstGeom>
            <a:solidFill>
              <a:srgbClr val="32323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8" name="Google Shape;58;p33"/>
            <p:cNvSpPr/>
            <p:nvPr/>
          </p:nvSpPr>
          <p:spPr>
            <a:xfrm>
              <a:off x="381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59" name="Google Shape;59;p33"/>
            <p:cNvSpPr/>
            <p:nvPr/>
          </p:nvSpPr>
          <p:spPr>
            <a:xfrm>
              <a:off x="571500" y="0"/>
              <a:ext cx="190500" cy="190500"/>
            </a:xfrm>
            <a:prstGeom prst="rect">
              <a:avLst/>
            </a:prstGeom>
            <a:solidFill>
              <a:srgbClr val="4C4C4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0" name="Google Shape;60;p33"/>
            <p:cNvSpPr/>
            <p:nvPr/>
          </p:nvSpPr>
          <p:spPr>
            <a:xfrm>
              <a:off x="571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1" name="Google Shape;61;p33"/>
            <p:cNvSpPr/>
            <p:nvPr/>
          </p:nvSpPr>
          <p:spPr>
            <a:xfrm>
              <a:off x="762000" y="0"/>
              <a:ext cx="190500" cy="190500"/>
            </a:xfrm>
            <a:prstGeom prst="rect">
              <a:avLst/>
            </a:prstGeom>
            <a:solidFill>
              <a:srgbClr val="666666"/>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2" name="Google Shape;62;p33"/>
            <p:cNvSpPr/>
            <p:nvPr/>
          </p:nvSpPr>
          <p:spPr>
            <a:xfrm>
              <a:off x="762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3" name="Google Shape;63;p33"/>
            <p:cNvSpPr/>
            <p:nvPr/>
          </p:nvSpPr>
          <p:spPr>
            <a:xfrm>
              <a:off x="952500" y="0"/>
              <a:ext cx="190500" cy="190500"/>
            </a:xfrm>
            <a:prstGeom prst="rect">
              <a:avLst/>
            </a:prstGeom>
            <a:solidFill>
              <a:srgbClr val="7F7F7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4" name="Google Shape;64;p33"/>
            <p:cNvSpPr/>
            <p:nvPr/>
          </p:nvSpPr>
          <p:spPr>
            <a:xfrm>
              <a:off x="952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5" name="Google Shape;65;p33"/>
            <p:cNvSpPr/>
            <p:nvPr/>
          </p:nvSpPr>
          <p:spPr>
            <a:xfrm>
              <a:off x="1143000" y="0"/>
              <a:ext cx="190500" cy="190500"/>
            </a:xfrm>
            <a:prstGeom prst="rect">
              <a:avLst/>
            </a:prstGeom>
            <a:solidFill>
              <a:srgbClr val="99999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6" name="Google Shape;66;p33"/>
            <p:cNvSpPr/>
            <p:nvPr/>
          </p:nvSpPr>
          <p:spPr>
            <a:xfrm>
              <a:off x="1143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7" name="Google Shape;67;p33"/>
            <p:cNvSpPr/>
            <p:nvPr/>
          </p:nvSpPr>
          <p:spPr>
            <a:xfrm>
              <a:off x="1333500" y="0"/>
              <a:ext cx="190500" cy="190500"/>
            </a:xfrm>
            <a:prstGeom prst="rect">
              <a:avLst/>
            </a:prstGeom>
            <a:solidFill>
              <a:srgbClr val="B2B2B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8" name="Google Shape;68;p33"/>
            <p:cNvSpPr/>
            <p:nvPr/>
          </p:nvSpPr>
          <p:spPr>
            <a:xfrm>
              <a:off x="1333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69" name="Google Shape;69;p33"/>
            <p:cNvSpPr/>
            <p:nvPr/>
          </p:nvSpPr>
          <p:spPr>
            <a:xfrm>
              <a:off x="1524000" y="0"/>
              <a:ext cx="190500" cy="190500"/>
            </a:xfrm>
            <a:prstGeom prst="rect">
              <a:avLst/>
            </a:prstGeom>
            <a:solidFill>
              <a:srgbClr val="CCCCC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70" name="Google Shape;70;p33"/>
            <p:cNvSpPr/>
            <p:nvPr/>
          </p:nvSpPr>
          <p:spPr>
            <a:xfrm>
              <a:off x="15240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71" name="Google Shape;71;p33"/>
            <p:cNvSpPr/>
            <p:nvPr/>
          </p:nvSpPr>
          <p:spPr>
            <a:xfrm>
              <a:off x="1714500" y="0"/>
              <a:ext cx="190500" cy="190500"/>
            </a:xfrm>
            <a:prstGeom prst="rect">
              <a:avLst/>
            </a:prstGeom>
            <a:solidFill>
              <a:srgbClr val="E5E5E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72" name="Google Shape;72;p33"/>
            <p:cNvSpPr/>
            <p:nvPr/>
          </p:nvSpPr>
          <p:spPr>
            <a:xfrm>
              <a:off x="1714500" y="0"/>
              <a:ext cx="190500" cy="190500"/>
            </a:xfrm>
            <a:prstGeom prst="rect">
              <a:avLst/>
            </a:pr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grpSp>
      <p:grpSp>
        <p:nvGrpSpPr>
          <p:cNvPr id="73" name="Google Shape;73;p33"/>
          <p:cNvGrpSpPr/>
          <p:nvPr/>
        </p:nvGrpSpPr>
        <p:grpSpPr>
          <a:xfrm>
            <a:off x="43814" y="199517"/>
            <a:ext cx="419102" cy="419101"/>
            <a:chOff x="-1" y="0"/>
            <a:chExt cx="419101" cy="419100"/>
          </a:xfrm>
        </p:grpSpPr>
        <p:cxnSp>
          <p:nvCxnSpPr>
            <p:cNvPr id="74" name="Google Shape;74;p33"/>
            <p:cNvCxnSpPr/>
            <p:nvPr/>
          </p:nvCxnSpPr>
          <p:spPr>
            <a:xfrm rot="10800000">
              <a:off x="-1" y="419100"/>
              <a:ext cx="342901" cy="0"/>
            </a:xfrm>
            <a:prstGeom prst="straightConnector1">
              <a:avLst/>
            </a:prstGeom>
            <a:noFill/>
            <a:ln w="9525" cap="flat" cmpd="sng">
              <a:solidFill>
                <a:srgbClr val="000000"/>
              </a:solidFill>
              <a:prstDash val="solid"/>
              <a:round/>
              <a:headEnd type="none" w="sm" len="sm"/>
              <a:tailEnd type="none" w="sm" len="sm"/>
            </a:ln>
          </p:spPr>
        </p:cxnSp>
        <p:cxnSp>
          <p:nvCxnSpPr>
            <p:cNvPr id="75" name="Google Shape;75;p33"/>
            <p:cNvCxnSpPr/>
            <p:nvPr/>
          </p:nvCxnSpPr>
          <p:spPr>
            <a:xfrm rot="10800000">
              <a:off x="419100" y="0"/>
              <a:ext cx="0" cy="342900"/>
            </a:xfrm>
            <a:prstGeom prst="straightConnector1">
              <a:avLst/>
            </a:prstGeom>
            <a:noFill/>
            <a:ln w="9525" cap="flat" cmpd="sng">
              <a:solidFill>
                <a:srgbClr val="000000"/>
              </a:solidFill>
              <a:prstDash val="solid"/>
              <a:round/>
              <a:headEnd type="none" w="sm" len="sm"/>
              <a:tailEnd type="none" w="sm" len="sm"/>
            </a:ln>
          </p:spPr>
        </p:cxnSp>
      </p:grpSp>
      <p:pic>
        <p:nvPicPr>
          <p:cNvPr id="76" name="Google Shape;76;p33" descr="Google Shape;117;p183"/>
          <p:cNvPicPr preferRelativeResize="0"/>
          <p:nvPr/>
        </p:nvPicPr>
        <p:blipFill rotWithShape="1">
          <a:blip r:embed="rId2">
            <a:alphaModFix/>
          </a:blip>
          <a:srcRect/>
          <a:stretch/>
        </p:blipFill>
        <p:spPr>
          <a:xfrm>
            <a:off x="109578" y="351770"/>
            <a:ext cx="228601" cy="228601"/>
          </a:xfrm>
          <a:prstGeom prst="rect">
            <a:avLst/>
          </a:prstGeom>
          <a:noFill/>
          <a:ln>
            <a:noFill/>
          </a:ln>
        </p:spPr>
      </p:pic>
      <p:grpSp>
        <p:nvGrpSpPr>
          <p:cNvPr id="77" name="Google Shape;77;p33"/>
          <p:cNvGrpSpPr/>
          <p:nvPr/>
        </p:nvGrpSpPr>
        <p:grpSpPr>
          <a:xfrm>
            <a:off x="43816" y="9120126"/>
            <a:ext cx="744380" cy="704852"/>
            <a:chOff x="0" y="-1"/>
            <a:chExt cx="744379" cy="704851"/>
          </a:xfrm>
        </p:grpSpPr>
        <p:cxnSp>
          <p:nvCxnSpPr>
            <p:cNvPr id="78" name="Google Shape;78;p33"/>
            <p:cNvCxnSpPr/>
            <p:nvPr/>
          </p:nvCxnSpPr>
          <p:spPr>
            <a:xfrm rot="10800000">
              <a:off x="0" y="285749"/>
              <a:ext cx="342901" cy="1"/>
            </a:xfrm>
            <a:prstGeom prst="straightConnector1">
              <a:avLst/>
            </a:prstGeom>
            <a:noFill/>
            <a:ln w="9525" cap="flat" cmpd="sng">
              <a:solidFill>
                <a:srgbClr val="000000"/>
              </a:solidFill>
              <a:prstDash val="solid"/>
              <a:round/>
              <a:headEnd type="none" w="sm" len="sm"/>
              <a:tailEnd type="none" w="sm" len="sm"/>
            </a:ln>
          </p:spPr>
        </p:cxnSp>
        <p:cxnSp>
          <p:nvCxnSpPr>
            <p:cNvPr id="79" name="Google Shape;79;p33"/>
            <p:cNvCxnSpPr/>
            <p:nvPr/>
          </p:nvCxnSpPr>
          <p:spPr>
            <a:xfrm flipH="1">
              <a:off x="419099" y="361950"/>
              <a:ext cx="1" cy="342900"/>
            </a:xfrm>
            <a:prstGeom prst="straightConnector1">
              <a:avLst/>
            </a:prstGeom>
            <a:noFill/>
            <a:ln w="9525" cap="flat" cmpd="sng">
              <a:solidFill>
                <a:srgbClr val="000000"/>
              </a:solidFill>
              <a:prstDash val="solid"/>
              <a:round/>
              <a:headEnd type="none" w="sm" len="sm"/>
              <a:tailEnd type="none" w="sm" len="sm"/>
            </a:ln>
          </p:spPr>
        </p:cxnSp>
        <p:grpSp>
          <p:nvGrpSpPr>
            <p:cNvPr id="80" name="Google Shape;80;p33"/>
            <p:cNvGrpSpPr/>
            <p:nvPr/>
          </p:nvGrpSpPr>
          <p:grpSpPr>
            <a:xfrm>
              <a:off x="515777" y="476248"/>
              <a:ext cx="228602" cy="228602"/>
              <a:chOff x="-1" y="-1"/>
              <a:chExt cx="228601" cy="228601"/>
            </a:xfrm>
          </p:grpSpPr>
          <p:sp>
            <p:nvSpPr>
              <p:cNvPr id="81" name="Google Shape;81;p33"/>
              <p:cNvSpPr/>
              <p:nvPr/>
            </p:nvSpPr>
            <p:spPr>
              <a:xfrm rot="10800000" flipH="1">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82" name="Google Shape;82;p33"/>
              <p:cNvGrpSpPr/>
              <p:nvPr/>
            </p:nvGrpSpPr>
            <p:grpSpPr>
              <a:xfrm>
                <a:off x="-1" y="-1"/>
                <a:ext cx="228601" cy="228601"/>
                <a:chOff x="0" y="0"/>
                <a:chExt cx="228600" cy="228600"/>
              </a:xfrm>
            </p:grpSpPr>
            <p:cxnSp>
              <p:nvCxnSpPr>
                <p:cNvPr id="83" name="Google Shape;83;p33"/>
                <p:cNvCxnSpPr/>
                <p:nvPr/>
              </p:nvCxnSpPr>
              <p:spPr>
                <a:xfrm rot="10800000"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84" name="Google Shape;84;p33"/>
                <p:cNvCxnSpPr/>
                <p:nvPr/>
              </p:nvCxnSpPr>
              <p:spPr>
                <a:xfrm rot="10800000">
                  <a:off x="0" y="114300"/>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85" name="Google Shape;85;p33"/>
              <p:cNvGrpSpPr/>
              <p:nvPr/>
            </p:nvGrpSpPr>
            <p:grpSpPr>
              <a:xfrm>
                <a:off x="76200" y="76200"/>
                <a:ext cx="76200" cy="76200"/>
                <a:chOff x="0" y="0"/>
                <a:chExt cx="76200" cy="76200"/>
              </a:xfrm>
            </p:grpSpPr>
            <p:cxnSp>
              <p:nvCxnSpPr>
                <p:cNvPr id="86" name="Google Shape;86;p33"/>
                <p:cNvCxnSpPr/>
                <p:nvPr/>
              </p:nvCxnSpPr>
              <p:spPr>
                <a:xfrm rot="10800000" flipH="1">
                  <a:off x="38100"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87" name="Google Shape;87;p33"/>
                <p:cNvCxnSpPr/>
                <p:nvPr/>
              </p:nvCxnSpPr>
              <p:spPr>
                <a:xfrm rot="10800000">
                  <a:off x="0" y="38099"/>
                  <a:ext cx="76200" cy="2"/>
                </a:xfrm>
                <a:prstGeom prst="straightConnector1">
                  <a:avLst/>
                </a:prstGeom>
                <a:noFill/>
                <a:ln w="9525" cap="flat" cmpd="sng">
                  <a:solidFill>
                    <a:srgbClr val="D8D8D8"/>
                  </a:solidFill>
                  <a:prstDash val="solid"/>
                  <a:miter lim="800000"/>
                  <a:headEnd type="none" w="sm" len="sm"/>
                  <a:tailEnd type="none" w="sm" len="sm"/>
                </a:ln>
              </p:spPr>
            </p:cxnSp>
          </p:grpSp>
          <p:sp>
            <p:nvSpPr>
              <p:cNvPr id="88" name="Google Shape;88;p33"/>
              <p:cNvSpPr/>
              <p:nvPr/>
            </p:nvSpPr>
            <p:spPr>
              <a:xfrm rot="10800000" flipH="1">
                <a:off x="36909" y="36909"/>
                <a:ext cx="154782" cy="154782"/>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89" name="Google Shape;89;p33"/>
            <p:cNvGrpSpPr/>
            <p:nvPr/>
          </p:nvGrpSpPr>
          <p:grpSpPr>
            <a:xfrm>
              <a:off x="39528" y="-1"/>
              <a:ext cx="228601" cy="228601"/>
              <a:chOff x="0" y="0"/>
              <a:chExt cx="228600" cy="228600"/>
            </a:xfrm>
          </p:grpSpPr>
          <p:sp>
            <p:nvSpPr>
              <p:cNvPr id="90" name="Google Shape;90;p33"/>
              <p:cNvSpPr/>
              <p:nvPr/>
            </p:nvSpPr>
            <p:spPr>
              <a:xfrm rot="10800000" flipH="1">
                <a:off x="73818" y="73819"/>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91" name="Google Shape;91;p33"/>
              <p:cNvGrpSpPr/>
              <p:nvPr/>
            </p:nvGrpSpPr>
            <p:grpSpPr>
              <a:xfrm>
                <a:off x="0" y="0"/>
                <a:ext cx="228600" cy="228600"/>
                <a:chOff x="0" y="0"/>
                <a:chExt cx="228600" cy="228600"/>
              </a:xfrm>
            </p:grpSpPr>
            <p:cxnSp>
              <p:nvCxnSpPr>
                <p:cNvPr id="92" name="Google Shape;92;p33"/>
                <p:cNvCxnSpPr/>
                <p:nvPr/>
              </p:nvCxnSpPr>
              <p:spPr>
                <a:xfrm rot="10800000" flipH="1">
                  <a:off x="114300"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93" name="Google Shape;93;p33"/>
                <p:cNvCxnSpPr/>
                <p:nvPr/>
              </p:nvCxnSpPr>
              <p:spPr>
                <a:xfrm rot="10800000">
                  <a:off x="0" y="114300"/>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94" name="Google Shape;94;p33"/>
              <p:cNvGrpSpPr/>
              <p:nvPr/>
            </p:nvGrpSpPr>
            <p:grpSpPr>
              <a:xfrm>
                <a:off x="76200" y="76200"/>
                <a:ext cx="76200" cy="76200"/>
                <a:chOff x="0" y="0"/>
                <a:chExt cx="76200" cy="76200"/>
              </a:xfrm>
            </p:grpSpPr>
            <p:cxnSp>
              <p:nvCxnSpPr>
                <p:cNvPr id="95" name="Google Shape;95;p33"/>
                <p:cNvCxnSpPr/>
                <p:nvPr/>
              </p:nvCxnSpPr>
              <p:spPr>
                <a:xfrm rot="10800000" flipH="1">
                  <a:off x="38100"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96" name="Google Shape;96;p33"/>
                <p:cNvCxnSpPr/>
                <p:nvPr/>
              </p:nvCxnSpPr>
              <p:spPr>
                <a:xfrm rot="10800000">
                  <a:off x="0" y="38099"/>
                  <a:ext cx="76200" cy="2"/>
                </a:xfrm>
                <a:prstGeom prst="straightConnector1">
                  <a:avLst/>
                </a:prstGeom>
                <a:noFill/>
                <a:ln w="9525" cap="flat" cmpd="sng">
                  <a:solidFill>
                    <a:srgbClr val="D8D8D8"/>
                  </a:solidFill>
                  <a:prstDash val="solid"/>
                  <a:miter lim="800000"/>
                  <a:headEnd type="none" w="sm" len="sm"/>
                  <a:tailEnd type="none" w="sm" len="sm"/>
                </a:ln>
              </p:spPr>
            </p:cxnSp>
          </p:grpSp>
          <p:sp>
            <p:nvSpPr>
              <p:cNvPr id="97" name="Google Shape;97;p33"/>
              <p:cNvSpPr/>
              <p:nvPr/>
            </p:nvSpPr>
            <p:spPr>
              <a:xfrm rot="10800000" flipH="1">
                <a:off x="36910" y="36911"/>
                <a:ext cx="154781"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nvGrpSpPr>
          <p:cNvPr id="98" name="Google Shape;98;p33"/>
          <p:cNvGrpSpPr/>
          <p:nvPr/>
        </p:nvGrpSpPr>
        <p:grpSpPr>
          <a:xfrm>
            <a:off x="6916576" y="9120126"/>
            <a:ext cx="779625" cy="704852"/>
            <a:chOff x="-1" y="-1"/>
            <a:chExt cx="779623" cy="704851"/>
          </a:xfrm>
        </p:grpSpPr>
        <p:cxnSp>
          <p:nvCxnSpPr>
            <p:cNvPr id="99" name="Google Shape;99;p33"/>
            <p:cNvCxnSpPr/>
            <p:nvPr/>
          </p:nvCxnSpPr>
          <p:spPr>
            <a:xfrm>
              <a:off x="436721" y="285750"/>
              <a:ext cx="342901" cy="0"/>
            </a:xfrm>
            <a:prstGeom prst="straightConnector1">
              <a:avLst/>
            </a:prstGeom>
            <a:noFill/>
            <a:ln w="9525" cap="flat" cmpd="sng">
              <a:solidFill>
                <a:srgbClr val="000000"/>
              </a:solidFill>
              <a:prstDash val="solid"/>
              <a:round/>
              <a:headEnd type="none" w="sm" len="sm"/>
              <a:tailEnd type="none" w="sm" len="sm"/>
            </a:ln>
          </p:spPr>
        </p:cxnSp>
        <p:cxnSp>
          <p:nvCxnSpPr>
            <p:cNvPr id="100" name="Google Shape;100;p33"/>
            <p:cNvCxnSpPr/>
            <p:nvPr/>
          </p:nvCxnSpPr>
          <p:spPr>
            <a:xfrm flipH="1">
              <a:off x="360521" y="361950"/>
              <a:ext cx="1" cy="342900"/>
            </a:xfrm>
            <a:prstGeom prst="straightConnector1">
              <a:avLst/>
            </a:prstGeom>
            <a:noFill/>
            <a:ln w="9525" cap="flat" cmpd="sng">
              <a:solidFill>
                <a:srgbClr val="000000"/>
              </a:solidFill>
              <a:prstDash val="solid"/>
              <a:round/>
              <a:headEnd type="none" w="sm" len="sm"/>
              <a:tailEnd type="none" w="sm" len="sm"/>
            </a:ln>
          </p:spPr>
        </p:cxnSp>
        <p:pic>
          <p:nvPicPr>
            <p:cNvPr id="101" name="Google Shape;101;p33" descr="Google Shape;142;p183"/>
            <p:cNvPicPr preferRelativeResize="0"/>
            <p:nvPr/>
          </p:nvPicPr>
          <p:blipFill rotWithShape="1">
            <a:blip r:embed="rId2">
              <a:alphaModFix/>
            </a:blip>
            <a:srcRect/>
            <a:stretch/>
          </p:blipFill>
          <p:spPr>
            <a:xfrm>
              <a:off x="476250" y="423860"/>
              <a:ext cx="228600" cy="228601"/>
            </a:xfrm>
            <a:prstGeom prst="rect">
              <a:avLst/>
            </a:prstGeom>
            <a:noFill/>
            <a:ln>
              <a:noFill/>
            </a:ln>
          </p:spPr>
        </p:pic>
        <p:grpSp>
          <p:nvGrpSpPr>
            <p:cNvPr id="102" name="Google Shape;102;p33"/>
            <p:cNvGrpSpPr/>
            <p:nvPr/>
          </p:nvGrpSpPr>
          <p:grpSpPr>
            <a:xfrm>
              <a:off x="-1" y="-1"/>
              <a:ext cx="704851" cy="704851"/>
              <a:chOff x="0" y="0"/>
              <a:chExt cx="704850" cy="704850"/>
            </a:xfrm>
          </p:grpSpPr>
          <p:grpSp>
            <p:nvGrpSpPr>
              <p:cNvPr id="103" name="Google Shape;103;p33"/>
              <p:cNvGrpSpPr/>
              <p:nvPr/>
            </p:nvGrpSpPr>
            <p:grpSpPr>
              <a:xfrm>
                <a:off x="0" y="476250"/>
                <a:ext cx="228600" cy="228600"/>
                <a:chOff x="0" y="0"/>
                <a:chExt cx="228600" cy="228600"/>
              </a:xfrm>
            </p:grpSpPr>
            <p:sp>
              <p:nvSpPr>
                <p:cNvPr id="104" name="Google Shape;104;p33"/>
                <p:cNvSpPr/>
                <p:nvPr/>
              </p:nvSpPr>
              <p:spPr>
                <a:xfrm rot="10800000">
                  <a:off x="73818" y="73819"/>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105" name="Google Shape;105;p33"/>
                <p:cNvGrpSpPr/>
                <p:nvPr/>
              </p:nvGrpSpPr>
              <p:grpSpPr>
                <a:xfrm>
                  <a:off x="0" y="0"/>
                  <a:ext cx="228600" cy="228600"/>
                  <a:chOff x="0" y="0"/>
                  <a:chExt cx="228600" cy="228600"/>
                </a:xfrm>
              </p:grpSpPr>
              <p:cxnSp>
                <p:nvCxnSpPr>
                  <p:cNvPr id="106" name="Google Shape;106;p33"/>
                  <p:cNvCxnSpPr/>
                  <p:nvPr/>
                </p:nvCxnSpPr>
                <p:spPr>
                  <a:xfrm rot="10800000" flipH="1">
                    <a:off x="11556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107" name="Google Shape;107;p33"/>
                  <p:cNvCxnSpPr/>
                  <p:nvPr/>
                </p:nvCxnSpPr>
                <p:spPr>
                  <a:xfrm>
                    <a:off x="0" y="114300"/>
                    <a:ext cx="228600" cy="0"/>
                  </a:xfrm>
                  <a:prstGeom prst="straightConnector1">
                    <a:avLst/>
                  </a:prstGeom>
                  <a:noFill/>
                  <a:ln w="9525" cap="flat" cmpd="sng">
                    <a:solidFill>
                      <a:srgbClr val="606060"/>
                    </a:solidFill>
                    <a:prstDash val="solid"/>
                    <a:miter lim="800000"/>
                    <a:headEnd type="none" w="sm" len="sm"/>
                    <a:tailEnd type="none" w="sm" len="sm"/>
                  </a:ln>
                </p:spPr>
              </p:cxnSp>
            </p:grpSp>
            <p:grpSp>
              <p:nvGrpSpPr>
                <p:cNvPr id="108" name="Google Shape;108;p33"/>
                <p:cNvGrpSpPr/>
                <p:nvPr/>
              </p:nvGrpSpPr>
              <p:grpSpPr>
                <a:xfrm>
                  <a:off x="76200" y="76200"/>
                  <a:ext cx="76200" cy="76200"/>
                  <a:chOff x="0" y="0"/>
                  <a:chExt cx="76200" cy="76200"/>
                </a:xfrm>
              </p:grpSpPr>
              <p:cxnSp>
                <p:nvCxnSpPr>
                  <p:cNvPr id="109" name="Google Shape;109;p33"/>
                  <p:cNvCxnSpPr/>
                  <p:nvPr/>
                </p:nvCxnSpPr>
                <p:spPr>
                  <a:xfrm rot="10800000"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110" name="Google Shape;110;p33"/>
                  <p:cNvCxnSpPr/>
                  <p:nvPr/>
                </p:nvCxnSpPr>
                <p:spPr>
                  <a:xfrm>
                    <a:off x="0" y="38100"/>
                    <a:ext cx="76200" cy="0"/>
                  </a:xfrm>
                  <a:prstGeom prst="straightConnector1">
                    <a:avLst/>
                  </a:prstGeom>
                  <a:noFill/>
                  <a:ln w="9525" cap="flat" cmpd="sng">
                    <a:solidFill>
                      <a:srgbClr val="D8D8D8"/>
                    </a:solidFill>
                    <a:prstDash val="solid"/>
                    <a:miter lim="800000"/>
                    <a:headEnd type="none" w="sm" len="sm"/>
                    <a:tailEnd type="none" w="sm" len="sm"/>
                  </a:ln>
                </p:spPr>
              </p:cxnSp>
            </p:grpSp>
            <p:sp>
              <p:nvSpPr>
                <p:cNvPr id="111" name="Google Shape;111;p33"/>
                <p:cNvSpPr/>
                <p:nvPr/>
              </p:nvSpPr>
              <p:spPr>
                <a:xfrm rot="10800000">
                  <a:off x="36909" y="36911"/>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112" name="Google Shape;112;p33"/>
              <p:cNvGrpSpPr/>
              <p:nvPr/>
            </p:nvGrpSpPr>
            <p:grpSpPr>
              <a:xfrm>
                <a:off x="476250" y="0"/>
                <a:ext cx="228600" cy="228600"/>
                <a:chOff x="0" y="0"/>
                <a:chExt cx="228600" cy="228600"/>
              </a:xfrm>
            </p:grpSpPr>
            <p:sp>
              <p:nvSpPr>
                <p:cNvPr id="113" name="Google Shape;113;p33"/>
                <p:cNvSpPr/>
                <p:nvPr/>
              </p:nvSpPr>
              <p:spPr>
                <a:xfrm rot="10800000">
                  <a:off x="73818" y="73819"/>
                  <a:ext cx="80964" cy="80963"/>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114" name="Google Shape;114;p33"/>
                <p:cNvGrpSpPr/>
                <p:nvPr/>
              </p:nvGrpSpPr>
              <p:grpSpPr>
                <a:xfrm>
                  <a:off x="0" y="0"/>
                  <a:ext cx="228600" cy="228600"/>
                  <a:chOff x="0" y="0"/>
                  <a:chExt cx="228600" cy="228600"/>
                </a:xfrm>
              </p:grpSpPr>
              <p:cxnSp>
                <p:nvCxnSpPr>
                  <p:cNvPr id="115" name="Google Shape;115;p33"/>
                  <p:cNvCxnSpPr/>
                  <p:nvPr/>
                </p:nvCxnSpPr>
                <p:spPr>
                  <a:xfrm rot="10800000" flipH="1">
                    <a:off x="11556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116" name="Google Shape;116;p33"/>
                  <p:cNvCxnSpPr/>
                  <p:nvPr/>
                </p:nvCxnSpPr>
                <p:spPr>
                  <a:xfrm>
                    <a:off x="0" y="114300"/>
                    <a:ext cx="228600" cy="0"/>
                  </a:xfrm>
                  <a:prstGeom prst="straightConnector1">
                    <a:avLst/>
                  </a:prstGeom>
                  <a:noFill/>
                  <a:ln w="9525" cap="flat" cmpd="sng">
                    <a:solidFill>
                      <a:srgbClr val="606060"/>
                    </a:solidFill>
                    <a:prstDash val="solid"/>
                    <a:miter lim="800000"/>
                    <a:headEnd type="none" w="sm" len="sm"/>
                    <a:tailEnd type="none" w="sm" len="sm"/>
                  </a:ln>
                </p:spPr>
              </p:cxnSp>
            </p:grpSp>
            <p:grpSp>
              <p:nvGrpSpPr>
                <p:cNvPr id="117" name="Google Shape;117;p33"/>
                <p:cNvGrpSpPr/>
                <p:nvPr/>
              </p:nvGrpSpPr>
              <p:grpSpPr>
                <a:xfrm>
                  <a:off x="76200" y="76200"/>
                  <a:ext cx="76200" cy="76200"/>
                  <a:chOff x="0" y="0"/>
                  <a:chExt cx="76200" cy="76200"/>
                </a:xfrm>
              </p:grpSpPr>
              <p:cxnSp>
                <p:nvCxnSpPr>
                  <p:cNvPr id="118" name="Google Shape;118;p33"/>
                  <p:cNvCxnSpPr/>
                  <p:nvPr/>
                </p:nvCxnSpPr>
                <p:spPr>
                  <a:xfrm rot="10800000"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119" name="Google Shape;119;p33"/>
                  <p:cNvCxnSpPr/>
                  <p:nvPr/>
                </p:nvCxnSpPr>
                <p:spPr>
                  <a:xfrm>
                    <a:off x="0" y="38100"/>
                    <a:ext cx="76200" cy="0"/>
                  </a:xfrm>
                  <a:prstGeom prst="straightConnector1">
                    <a:avLst/>
                  </a:prstGeom>
                  <a:noFill/>
                  <a:ln w="9525" cap="flat" cmpd="sng">
                    <a:solidFill>
                      <a:srgbClr val="D8D8D8"/>
                    </a:solidFill>
                    <a:prstDash val="solid"/>
                    <a:miter lim="800000"/>
                    <a:headEnd type="none" w="sm" len="sm"/>
                    <a:tailEnd type="none" w="sm" len="sm"/>
                  </a:ln>
                </p:spPr>
              </p:cxnSp>
            </p:grpSp>
            <p:sp>
              <p:nvSpPr>
                <p:cNvPr id="120" name="Google Shape;120;p33"/>
                <p:cNvSpPr/>
                <p:nvPr/>
              </p:nvSpPr>
              <p:spPr>
                <a:xfrm rot="10800000">
                  <a:off x="36909" y="36911"/>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pic>
        <p:nvPicPr>
          <p:cNvPr id="121" name="Google Shape;121;p33" descr="Google Shape;162;p183"/>
          <p:cNvPicPr preferRelativeResize="0"/>
          <p:nvPr/>
        </p:nvPicPr>
        <p:blipFill rotWithShape="1">
          <a:blip r:embed="rId3">
            <a:alphaModFix/>
          </a:blip>
          <a:srcRect/>
          <a:stretch/>
        </p:blipFill>
        <p:spPr>
          <a:xfrm>
            <a:off x="93506" y="4265676"/>
            <a:ext cx="201925" cy="1527049"/>
          </a:xfrm>
          <a:prstGeom prst="rect">
            <a:avLst/>
          </a:prstGeom>
          <a:noFill/>
          <a:ln>
            <a:noFill/>
          </a:ln>
        </p:spPr>
      </p:pic>
      <p:grpSp>
        <p:nvGrpSpPr>
          <p:cNvPr id="122" name="Google Shape;122;p33"/>
          <p:cNvGrpSpPr/>
          <p:nvPr/>
        </p:nvGrpSpPr>
        <p:grpSpPr>
          <a:xfrm>
            <a:off x="7442332" y="4263742"/>
            <a:ext cx="202005" cy="1527129"/>
            <a:chOff x="0" y="0"/>
            <a:chExt cx="202004" cy="1527128"/>
          </a:xfrm>
        </p:grpSpPr>
        <p:sp>
          <p:nvSpPr>
            <p:cNvPr id="123" name="Google Shape;123;p33"/>
            <p:cNvSpPr/>
            <p:nvPr/>
          </p:nvSpPr>
          <p:spPr>
            <a:xfrm>
              <a:off x="5719" y="5718"/>
              <a:ext cx="189304" cy="189305"/>
            </a:xfrm>
            <a:prstGeom prst="rect">
              <a:avLst/>
            </a:prstGeom>
            <a:solidFill>
              <a:srgbClr val="00AEE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24" name="Google Shape;124;p33"/>
            <p:cNvSpPr/>
            <p:nvPr/>
          </p:nvSpPr>
          <p:spPr>
            <a:xfrm>
              <a:off x="5719" y="195021"/>
              <a:ext cx="189304" cy="189305"/>
            </a:xfrm>
            <a:prstGeom prst="rect">
              <a:avLst/>
            </a:prstGeom>
            <a:solidFill>
              <a:srgbClr val="EC008C"/>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25" name="Google Shape;125;p33"/>
            <p:cNvSpPr/>
            <p:nvPr/>
          </p:nvSpPr>
          <p:spPr>
            <a:xfrm>
              <a:off x="5719" y="384326"/>
              <a:ext cx="189304" cy="189304"/>
            </a:xfrm>
            <a:prstGeom prst="rect">
              <a:avLst/>
            </a:prstGeom>
            <a:solidFill>
              <a:srgbClr val="FFF2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26" name="Google Shape;126;p33"/>
            <p:cNvSpPr/>
            <p:nvPr/>
          </p:nvSpPr>
          <p:spPr>
            <a:xfrm>
              <a:off x="5719" y="573628"/>
              <a:ext cx="189304" cy="189304"/>
            </a:xfrm>
            <a:prstGeom prst="rect">
              <a:avLst/>
            </a:prstGeom>
            <a:solidFill>
              <a:srgbClr val="2E3092"/>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27" name="Google Shape;127;p33"/>
            <p:cNvSpPr/>
            <p:nvPr/>
          </p:nvSpPr>
          <p:spPr>
            <a:xfrm>
              <a:off x="5719" y="762932"/>
              <a:ext cx="189304" cy="189305"/>
            </a:xfrm>
            <a:prstGeom prst="rect">
              <a:avLst/>
            </a:prstGeom>
            <a:solidFill>
              <a:srgbClr val="ED1C2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28" name="Google Shape;128;p33"/>
            <p:cNvSpPr/>
            <p:nvPr/>
          </p:nvSpPr>
          <p:spPr>
            <a:xfrm>
              <a:off x="5719" y="952235"/>
              <a:ext cx="189304" cy="189304"/>
            </a:xfrm>
            <a:prstGeom prst="rect">
              <a:avLst/>
            </a:prstGeom>
            <a:solidFill>
              <a:srgbClr val="00A65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29" name="Google Shape;129;p33"/>
            <p:cNvSpPr/>
            <p:nvPr/>
          </p:nvSpPr>
          <p:spPr>
            <a:xfrm>
              <a:off x="5719" y="1141539"/>
              <a:ext cx="189304" cy="189304"/>
            </a:xfrm>
            <a:prstGeom prst="rect">
              <a:avLst/>
            </a:prstGeom>
            <a:solidFill>
              <a:srgbClr val="36363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0" name="Google Shape;130;p33"/>
            <p:cNvSpPr/>
            <p:nvPr/>
          </p:nvSpPr>
          <p:spPr>
            <a:xfrm>
              <a:off x="5719" y="1330842"/>
              <a:ext cx="189304" cy="189304"/>
            </a:xfrm>
            <a:prstGeom prst="rect">
              <a:avLst/>
            </a:prstGeom>
            <a:solidFill>
              <a:srgbClr val="231F2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1" name="Google Shape;131;p33"/>
            <p:cNvSpPr/>
            <p:nvPr/>
          </p:nvSpPr>
          <p:spPr>
            <a:xfrm>
              <a:off x="3194" y="189303"/>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2" name="Google Shape;132;p33"/>
            <p:cNvSpPr/>
            <p:nvPr/>
          </p:nvSpPr>
          <p:spPr>
            <a:xfrm>
              <a:off x="3194" y="378606"/>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3" name="Google Shape;133;p33"/>
            <p:cNvSpPr/>
            <p:nvPr/>
          </p:nvSpPr>
          <p:spPr>
            <a:xfrm>
              <a:off x="3194" y="567910"/>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4" name="Google Shape;134;p33"/>
            <p:cNvSpPr/>
            <p:nvPr/>
          </p:nvSpPr>
          <p:spPr>
            <a:xfrm>
              <a:off x="3194" y="757213"/>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5" name="Google Shape;135;p33"/>
            <p:cNvSpPr/>
            <p:nvPr/>
          </p:nvSpPr>
          <p:spPr>
            <a:xfrm>
              <a:off x="3194" y="946517"/>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6" name="Google Shape;136;p33"/>
            <p:cNvSpPr/>
            <p:nvPr/>
          </p:nvSpPr>
          <p:spPr>
            <a:xfrm>
              <a:off x="3194" y="1135820"/>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7" name="Google Shape;137;p33"/>
            <p:cNvSpPr/>
            <p:nvPr/>
          </p:nvSpPr>
          <p:spPr>
            <a:xfrm>
              <a:off x="3194" y="1325124"/>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8" name="Google Shape;138;p33"/>
            <p:cNvSpPr/>
            <p:nvPr/>
          </p:nvSpPr>
          <p:spPr>
            <a:xfrm>
              <a:off x="0" y="3195"/>
              <a:ext cx="12700" cy="1520738"/>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39" name="Google Shape;139;p33"/>
            <p:cNvSpPr/>
            <p:nvPr/>
          </p:nvSpPr>
          <p:spPr>
            <a:xfrm>
              <a:off x="189303" y="3195"/>
              <a:ext cx="12701" cy="1520738"/>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40" name="Google Shape;140;p33"/>
            <p:cNvSpPr/>
            <p:nvPr/>
          </p:nvSpPr>
          <p:spPr>
            <a:xfrm>
              <a:off x="3194" y="0"/>
              <a:ext cx="195616" cy="12700"/>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41" name="Google Shape;141;p33"/>
            <p:cNvSpPr/>
            <p:nvPr/>
          </p:nvSpPr>
          <p:spPr>
            <a:xfrm>
              <a:off x="3194" y="1514427"/>
              <a:ext cx="195616" cy="12701"/>
            </a:xfrm>
            <a:prstGeom prst="rect">
              <a:avLst/>
            </a:prstGeom>
            <a:solidFill>
              <a:srgbClr val="00000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grpSp>
      <p:grpSp>
        <p:nvGrpSpPr>
          <p:cNvPr id="142" name="Google Shape;142;p33"/>
          <p:cNvGrpSpPr/>
          <p:nvPr/>
        </p:nvGrpSpPr>
        <p:grpSpPr>
          <a:xfrm>
            <a:off x="83340" y="261406"/>
            <a:ext cx="704854" cy="704852"/>
            <a:chOff x="-3" y="-1"/>
            <a:chExt cx="704853" cy="704851"/>
          </a:xfrm>
        </p:grpSpPr>
        <p:grpSp>
          <p:nvGrpSpPr>
            <p:cNvPr id="143" name="Google Shape;143;p33"/>
            <p:cNvGrpSpPr/>
            <p:nvPr/>
          </p:nvGrpSpPr>
          <p:grpSpPr>
            <a:xfrm>
              <a:off x="476247" y="-1"/>
              <a:ext cx="228603" cy="228601"/>
              <a:chOff x="-2" y="0"/>
              <a:chExt cx="228602" cy="228600"/>
            </a:xfrm>
          </p:grpSpPr>
          <p:sp>
            <p:nvSpPr>
              <p:cNvPr id="144" name="Google Shape;144;p33"/>
              <p:cNvSpPr/>
              <p:nvPr/>
            </p:nvSpPr>
            <p:spPr>
              <a:xfrm>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145" name="Google Shape;145;p33"/>
              <p:cNvGrpSpPr/>
              <p:nvPr/>
            </p:nvGrpSpPr>
            <p:grpSpPr>
              <a:xfrm>
                <a:off x="-2" y="0"/>
                <a:ext cx="228602" cy="228600"/>
                <a:chOff x="-1" y="0"/>
                <a:chExt cx="228601" cy="228600"/>
              </a:xfrm>
            </p:grpSpPr>
            <p:cxnSp>
              <p:nvCxnSpPr>
                <p:cNvPr id="146" name="Google Shape;146;p33"/>
                <p:cNvCxnSpPr/>
                <p:nvPr/>
              </p:nvCxnSpPr>
              <p:spPr>
                <a:xfrm flipH="1">
                  <a:off x="11429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147" name="Google Shape;147;p33"/>
                <p:cNvCxnSpPr/>
                <p:nvPr/>
              </p:nvCxnSpPr>
              <p:spPr>
                <a:xfrm rot="10800000">
                  <a:off x="-1" y="115570"/>
                  <a:ext cx="228601" cy="1"/>
                </a:xfrm>
                <a:prstGeom prst="straightConnector1">
                  <a:avLst/>
                </a:prstGeom>
                <a:noFill/>
                <a:ln w="9525" cap="flat" cmpd="sng">
                  <a:solidFill>
                    <a:srgbClr val="606060"/>
                  </a:solidFill>
                  <a:prstDash val="solid"/>
                  <a:miter lim="800000"/>
                  <a:headEnd type="none" w="sm" len="sm"/>
                  <a:tailEnd type="none" w="sm" len="sm"/>
                </a:ln>
              </p:spPr>
            </p:cxnSp>
          </p:grpSp>
          <p:grpSp>
            <p:nvGrpSpPr>
              <p:cNvPr id="148" name="Google Shape;148;p33"/>
              <p:cNvGrpSpPr/>
              <p:nvPr/>
            </p:nvGrpSpPr>
            <p:grpSpPr>
              <a:xfrm>
                <a:off x="76198" y="76200"/>
                <a:ext cx="76202" cy="76200"/>
                <a:chOff x="-1" y="0"/>
                <a:chExt cx="76201" cy="76200"/>
              </a:xfrm>
            </p:grpSpPr>
            <p:cxnSp>
              <p:nvCxnSpPr>
                <p:cNvPr id="149" name="Google Shape;149;p33"/>
                <p:cNvCxnSpPr/>
                <p:nvPr/>
              </p:nvCxnSpPr>
              <p:spPr>
                <a:xfrm flipH="1">
                  <a:off x="3809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150" name="Google Shape;150;p33"/>
                <p:cNvCxnSpPr/>
                <p:nvPr/>
              </p:nvCxnSpPr>
              <p:spPr>
                <a:xfrm rot="10800000">
                  <a:off x="-1" y="39369"/>
                  <a:ext cx="76201" cy="1"/>
                </a:xfrm>
                <a:prstGeom prst="straightConnector1">
                  <a:avLst/>
                </a:prstGeom>
                <a:noFill/>
                <a:ln w="9525" cap="flat" cmpd="sng">
                  <a:solidFill>
                    <a:srgbClr val="D8D8D8"/>
                  </a:solidFill>
                  <a:prstDash val="solid"/>
                  <a:miter lim="800000"/>
                  <a:headEnd type="none" w="sm" len="sm"/>
                  <a:tailEnd type="none" w="sm" len="sm"/>
                </a:ln>
              </p:spPr>
            </p:cxnSp>
          </p:grpSp>
          <p:sp>
            <p:nvSpPr>
              <p:cNvPr id="151" name="Google Shape;151;p33"/>
              <p:cNvSpPr/>
              <p:nvPr/>
            </p:nvSpPr>
            <p:spPr>
              <a:xfrm>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152" name="Google Shape;152;p33"/>
            <p:cNvGrpSpPr/>
            <p:nvPr/>
          </p:nvGrpSpPr>
          <p:grpSpPr>
            <a:xfrm>
              <a:off x="-3" y="476250"/>
              <a:ext cx="228603" cy="228600"/>
              <a:chOff x="-2" y="0"/>
              <a:chExt cx="228602" cy="228600"/>
            </a:xfrm>
          </p:grpSpPr>
          <p:sp>
            <p:nvSpPr>
              <p:cNvPr id="153" name="Google Shape;153;p33"/>
              <p:cNvSpPr/>
              <p:nvPr/>
            </p:nvSpPr>
            <p:spPr>
              <a:xfrm>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154" name="Google Shape;154;p33"/>
              <p:cNvGrpSpPr/>
              <p:nvPr/>
            </p:nvGrpSpPr>
            <p:grpSpPr>
              <a:xfrm>
                <a:off x="-2" y="0"/>
                <a:ext cx="228602" cy="228600"/>
                <a:chOff x="-1" y="0"/>
                <a:chExt cx="228601" cy="228600"/>
              </a:xfrm>
            </p:grpSpPr>
            <p:cxnSp>
              <p:nvCxnSpPr>
                <p:cNvPr id="155" name="Google Shape;155;p33"/>
                <p:cNvCxnSpPr/>
                <p:nvPr/>
              </p:nvCxnSpPr>
              <p:spPr>
                <a:xfrm flipH="1">
                  <a:off x="11429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156" name="Google Shape;156;p33"/>
                <p:cNvCxnSpPr/>
                <p:nvPr/>
              </p:nvCxnSpPr>
              <p:spPr>
                <a:xfrm rot="10800000">
                  <a:off x="-1" y="115570"/>
                  <a:ext cx="228601" cy="1"/>
                </a:xfrm>
                <a:prstGeom prst="straightConnector1">
                  <a:avLst/>
                </a:prstGeom>
                <a:noFill/>
                <a:ln w="9525" cap="flat" cmpd="sng">
                  <a:solidFill>
                    <a:srgbClr val="606060"/>
                  </a:solidFill>
                  <a:prstDash val="solid"/>
                  <a:miter lim="800000"/>
                  <a:headEnd type="none" w="sm" len="sm"/>
                  <a:tailEnd type="none" w="sm" len="sm"/>
                </a:ln>
              </p:spPr>
            </p:cxnSp>
          </p:grpSp>
          <p:grpSp>
            <p:nvGrpSpPr>
              <p:cNvPr id="157" name="Google Shape;157;p33"/>
              <p:cNvGrpSpPr/>
              <p:nvPr/>
            </p:nvGrpSpPr>
            <p:grpSpPr>
              <a:xfrm>
                <a:off x="76198" y="76200"/>
                <a:ext cx="76202" cy="76200"/>
                <a:chOff x="-1" y="0"/>
                <a:chExt cx="76201" cy="76200"/>
              </a:xfrm>
            </p:grpSpPr>
            <p:cxnSp>
              <p:nvCxnSpPr>
                <p:cNvPr id="158" name="Google Shape;158;p33"/>
                <p:cNvCxnSpPr/>
                <p:nvPr/>
              </p:nvCxnSpPr>
              <p:spPr>
                <a:xfrm flipH="1">
                  <a:off x="3809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159" name="Google Shape;159;p33"/>
                <p:cNvCxnSpPr/>
                <p:nvPr/>
              </p:nvCxnSpPr>
              <p:spPr>
                <a:xfrm rot="10800000">
                  <a:off x="-1" y="39369"/>
                  <a:ext cx="76201" cy="1"/>
                </a:xfrm>
                <a:prstGeom prst="straightConnector1">
                  <a:avLst/>
                </a:prstGeom>
                <a:noFill/>
                <a:ln w="9525" cap="flat" cmpd="sng">
                  <a:solidFill>
                    <a:srgbClr val="D8D8D8"/>
                  </a:solidFill>
                  <a:prstDash val="solid"/>
                  <a:miter lim="800000"/>
                  <a:headEnd type="none" w="sm" len="sm"/>
                  <a:tailEnd type="none" w="sm" len="sm"/>
                </a:ln>
              </p:spPr>
            </p:cxnSp>
          </p:grpSp>
          <p:sp>
            <p:nvSpPr>
              <p:cNvPr id="160" name="Google Shape;160;p33"/>
              <p:cNvSpPr/>
              <p:nvPr/>
            </p:nvSpPr>
            <p:spPr>
              <a:xfrm>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nvGrpSpPr>
          <p:cNvPr id="161" name="Google Shape;161;p33"/>
          <p:cNvGrpSpPr/>
          <p:nvPr/>
        </p:nvGrpSpPr>
        <p:grpSpPr>
          <a:xfrm>
            <a:off x="6916576" y="199517"/>
            <a:ext cx="779625" cy="766743"/>
            <a:chOff x="-1" y="0"/>
            <a:chExt cx="779623" cy="766741"/>
          </a:xfrm>
        </p:grpSpPr>
        <p:cxnSp>
          <p:nvCxnSpPr>
            <p:cNvPr id="162" name="Google Shape;162;p33"/>
            <p:cNvCxnSpPr/>
            <p:nvPr/>
          </p:nvCxnSpPr>
          <p:spPr>
            <a:xfrm>
              <a:off x="436721" y="419100"/>
              <a:ext cx="342901" cy="0"/>
            </a:xfrm>
            <a:prstGeom prst="straightConnector1">
              <a:avLst/>
            </a:prstGeom>
            <a:noFill/>
            <a:ln w="9525" cap="flat" cmpd="sng">
              <a:solidFill>
                <a:srgbClr val="000000"/>
              </a:solidFill>
              <a:prstDash val="solid"/>
              <a:round/>
              <a:headEnd type="none" w="sm" len="sm"/>
              <a:tailEnd type="none" w="sm" len="sm"/>
            </a:ln>
          </p:spPr>
        </p:cxnSp>
        <p:cxnSp>
          <p:nvCxnSpPr>
            <p:cNvPr id="163" name="Google Shape;163;p33"/>
            <p:cNvCxnSpPr/>
            <p:nvPr/>
          </p:nvCxnSpPr>
          <p:spPr>
            <a:xfrm rot="10800000" flipH="1">
              <a:off x="360521" y="0"/>
              <a:ext cx="1" cy="342901"/>
            </a:xfrm>
            <a:prstGeom prst="straightConnector1">
              <a:avLst/>
            </a:prstGeom>
            <a:noFill/>
            <a:ln w="9525" cap="flat" cmpd="sng">
              <a:solidFill>
                <a:srgbClr val="000000"/>
              </a:solidFill>
              <a:prstDash val="solid"/>
              <a:round/>
              <a:headEnd type="none" w="sm" len="sm"/>
              <a:tailEnd type="none" w="sm" len="sm"/>
            </a:ln>
          </p:spPr>
        </p:cxnSp>
        <p:grpSp>
          <p:nvGrpSpPr>
            <p:cNvPr id="164" name="Google Shape;164;p33"/>
            <p:cNvGrpSpPr/>
            <p:nvPr/>
          </p:nvGrpSpPr>
          <p:grpSpPr>
            <a:xfrm>
              <a:off x="-1" y="61890"/>
              <a:ext cx="704851" cy="704851"/>
              <a:chOff x="0" y="0"/>
              <a:chExt cx="704850" cy="704850"/>
            </a:xfrm>
          </p:grpSpPr>
          <p:grpSp>
            <p:nvGrpSpPr>
              <p:cNvPr id="165" name="Google Shape;165;p33"/>
              <p:cNvGrpSpPr/>
              <p:nvPr/>
            </p:nvGrpSpPr>
            <p:grpSpPr>
              <a:xfrm>
                <a:off x="0" y="0"/>
                <a:ext cx="228600" cy="228600"/>
                <a:chOff x="0" y="0"/>
                <a:chExt cx="228600" cy="228600"/>
              </a:xfrm>
            </p:grpSpPr>
            <p:sp>
              <p:nvSpPr>
                <p:cNvPr id="166" name="Google Shape;166;p33"/>
                <p:cNvSpPr/>
                <p:nvPr/>
              </p:nvSpPr>
              <p:spPr>
                <a:xfrm flipH="1">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167" name="Google Shape;167;p33"/>
                <p:cNvGrpSpPr/>
                <p:nvPr/>
              </p:nvGrpSpPr>
              <p:grpSpPr>
                <a:xfrm>
                  <a:off x="0" y="0"/>
                  <a:ext cx="228600" cy="228600"/>
                  <a:chOff x="0" y="0"/>
                  <a:chExt cx="228600" cy="228600"/>
                </a:xfrm>
              </p:grpSpPr>
              <p:cxnSp>
                <p:nvCxnSpPr>
                  <p:cNvPr id="168" name="Google Shape;168;p33"/>
                  <p:cNvCxnSpPr/>
                  <p:nvPr/>
                </p:nvCxnSpPr>
                <p:spPr>
                  <a:xfrm flipH="1">
                    <a:off x="11556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169" name="Google Shape;169;p33"/>
                  <p:cNvCxnSpPr/>
                  <p:nvPr/>
                </p:nvCxnSpPr>
                <p:spPr>
                  <a:xfrm>
                    <a:off x="0" y="115570"/>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170" name="Google Shape;170;p33"/>
                <p:cNvGrpSpPr/>
                <p:nvPr/>
              </p:nvGrpSpPr>
              <p:grpSpPr>
                <a:xfrm>
                  <a:off x="76200" y="76200"/>
                  <a:ext cx="76200" cy="76200"/>
                  <a:chOff x="0" y="0"/>
                  <a:chExt cx="76200" cy="76200"/>
                </a:xfrm>
              </p:grpSpPr>
              <p:cxnSp>
                <p:nvCxnSpPr>
                  <p:cNvPr id="171" name="Google Shape;171;p33"/>
                  <p:cNvCxnSpPr/>
                  <p:nvPr/>
                </p:nvCxnSpPr>
                <p:spPr>
                  <a:xfrm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172" name="Google Shape;172;p33"/>
                  <p:cNvCxnSpPr/>
                  <p:nvPr/>
                </p:nvCxnSpPr>
                <p:spPr>
                  <a:xfrm>
                    <a:off x="0" y="3936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173" name="Google Shape;173;p33"/>
                <p:cNvSpPr/>
                <p:nvPr/>
              </p:nvSpPr>
              <p:spPr>
                <a:xfrm flipH="1">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nvGrpSpPr>
              <p:cNvPr id="174" name="Google Shape;174;p33"/>
              <p:cNvGrpSpPr/>
              <p:nvPr/>
            </p:nvGrpSpPr>
            <p:grpSpPr>
              <a:xfrm>
                <a:off x="476250" y="476250"/>
                <a:ext cx="228600" cy="228600"/>
                <a:chOff x="0" y="0"/>
                <a:chExt cx="228600" cy="228600"/>
              </a:xfrm>
            </p:grpSpPr>
            <p:sp>
              <p:nvSpPr>
                <p:cNvPr id="175" name="Google Shape;175;p33"/>
                <p:cNvSpPr/>
                <p:nvPr/>
              </p:nvSpPr>
              <p:spPr>
                <a:xfrm flipH="1">
                  <a:off x="73818" y="73818"/>
                  <a:ext cx="80964" cy="80964"/>
                </a:xfrm>
                <a:prstGeom prst="ellipse">
                  <a:avLst/>
                </a:pr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nvGrpSpPr>
                <p:cNvPr id="176" name="Google Shape;176;p33"/>
                <p:cNvGrpSpPr/>
                <p:nvPr/>
              </p:nvGrpSpPr>
              <p:grpSpPr>
                <a:xfrm>
                  <a:off x="0" y="0"/>
                  <a:ext cx="228600" cy="228600"/>
                  <a:chOff x="0" y="0"/>
                  <a:chExt cx="228600" cy="228600"/>
                </a:xfrm>
              </p:grpSpPr>
              <p:cxnSp>
                <p:nvCxnSpPr>
                  <p:cNvPr id="177" name="Google Shape;177;p33"/>
                  <p:cNvCxnSpPr/>
                  <p:nvPr/>
                </p:nvCxnSpPr>
                <p:spPr>
                  <a:xfrm flipH="1">
                    <a:off x="115569" y="0"/>
                    <a:ext cx="1" cy="228600"/>
                  </a:xfrm>
                  <a:prstGeom prst="straightConnector1">
                    <a:avLst/>
                  </a:prstGeom>
                  <a:noFill/>
                  <a:ln w="9525" cap="flat" cmpd="sng">
                    <a:solidFill>
                      <a:srgbClr val="606060"/>
                    </a:solidFill>
                    <a:prstDash val="solid"/>
                    <a:miter lim="800000"/>
                    <a:headEnd type="none" w="sm" len="sm"/>
                    <a:tailEnd type="none" w="sm" len="sm"/>
                  </a:ln>
                </p:spPr>
              </p:cxnSp>
              <p:cxnSp>
                <p:nvCxnSpPr>
                  <p:cNvPr id="178" name="Google Shape;178;p33"/>
                  <p:cNvCxnSpPr/>
                  <p:nvPr/>
                </p:nvCxnSpPr>
                <p:spPr>
                  <a:xfrm>
                    <a:off x="0" y="115570"/>
                    <a:ext cx="228600" cy="1"/>
                  </a:xfrm>
                  <a:prstGeom prst="straightConnector1">
                    <a:avLst/>
                  </a:prstGeom>
                  <a:noFill/>
                  <a:ln w="9525" cap="flat" cmpd="sng">
                    <a:solidFill>
                      <a:srgbClr val="606060"/>
                    </a:solidFill>
                    <a:prstDash val="solid"/>
                    <a:miter lim="800000"/>
                    <a:headEnd type="none" w="sm" len="sm"/>
                    <a:tailEnd type="none" w="sm" len="sm"/>
                  </a:ln>
                </p:spPr>
              </p:cxnSp>
            </p:grpSp>
            <p:grpSp>
              <p:nvGrpSpPr>
                <p:cNvPr id="179" name="Google Shape;179;p33"/>
                <p:cNvGrpSpPr/>
                <p:nvPr/>
              </p:nvGrpSpPr>
              <p:grpSpPr>
                <a:xfrm>
                  <a:off x="76200" y="76200"/>
                  <a:ext cx="76200" cy="76200"/>
                  <a:chOff x="0" y="0"/>
                  <a:chExt cx="76200" cy="76200"/>
                </a:xfrm>
              </p:grpSpPr>
              <p:cxnSp>
                <p:nvCxnSpPr>
                  <p:cNvPr id="180" name="Google Shape;180;p33"/>
                  <p:cNvCxnSpPr/>
                  <p:nvPr/>
                </p:nvCxnSpPr>
                <p:spPr>
                  <a:xfrm flipH="1">
                    <a:off x="39369" y="0"/>
                    <a:ext cx="1" cy="76200"/>
                  </a:xfrm>
                  <a:prstGeom prst="straightConnector1">
                    <a:avLst/>
                  </a:prstGeom>
                  <a:noFill/>
                  <a:ln w="9525" cap="flat" cmpd="sng">
                    <a:solidFill>
                      <a:srgbClr val="D8D8D8"/>
                    </a:solidFill>
                    <a:prstDash val="solid"/>
                    <a:miter lim="800000"/>
                    <a:headEnd type="none" w="sm" len="sm"/>
                    <a:tailEnd type="none" w="sm" len="sm"/>
                  </a:ln>
                </p:spPr>
              </p:cxnSp>
              <p:cxnSp>
                <p:nvCxnSpPr>
                  <p:cNvPr id="181" name="Google Shape;181;p33"/>
                  <p:cNvCxnSpPr/>
                  <p:nvPr/>
                </p:nvCxnSpPr>
                <p:spPr>
                  <a:xfrm>
                    <a:off x="0" y="39369"/>
                    <a:ext cx="76200" cy="1"/>
                  </a:xfrm>
                  <a:prstGeom prst="straightConnector1">
                    <a:avLst/>
                  </a:prstGeom>
                  <a:noFill/>
                  <a:ln w="9525" cap="flat" cmpd="sng">
                    <a:solidFill>
                      <a:srgbClr val="D8D8D8"/>
                    </a:solidFill>
                    <a:prstDash val="solid"/>
                    <a:miter lim="800000"/>
                    <a:headEnd type="none" w="sm" len="sm"/>
                    <a:tailEnd type="none" w="sm" len="sm"/>
                  </a:ln>
                </p:spPr>
              </p:cxnSp>
            </p:grpSp>
            <p:sp>
              <p:nvSpPr>
                <p:cNvPr id="182" name="Google Shape;182;p33"/>
                <p:cNvSpPr/>
                <p:nvPr/>
              </p:nvSpPr>
              <p:spPr>
                <a:xfrm flipH="1">
                  <a:off x="36909" y="36908"/>
                  <a:ext cx="154782" cy="154781"/>
                </a:xfrm>
                <a:prstGeom prst="ellipse">
                  <a:avLst/>
                </a:prstGeom>
                <a:noFill/>
                <a:ln w="9525" cap="flat" cmpd="sng">
                  <a:solidFill>
                    <a:srgbClr val="616161"/>
                  </a:solidFill>
                  <a:prstDash val="solid"/>
                  <a:miter lim="8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grpSp>
        </p:grpSp>
      </p:grpSp>
      <p:sp>
        <p:nvSpPr>
          <p:cNvPr id="183" name="Google Shape;183;p33"/>
          <p:cNvSpPr txBox="1">
            <a:spLocks noGrp="1"/>
          </p:cNvSpPr>
          <p:nvPr>
            <p:ph type="body" idx="5"/>
          </p:nvPr>
        </p:nvSpPr>
        <p:spPr>
          <a:xfrm>
            <a:off x="2438400" y="2667000"/>
            <a:ext cx="4551997" cy="30006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84" name="Google Shape;184;p33"/>
          <p:cNvSpPr txBox="1">
            <a:spLocks noGrp="1"/>
          </p:cNvSpPr>
          <p:nvPr>
            <p:ph type="body" idx="6"/>
          </p:nvPr>
        </p:nvSpPr>
        <p:spPr>
          <a:xfrm>
            <a:off x="2499086" y="3666744"/>
            <a:ext cx="4491311" cy="313913"/>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85" name="Google Shape;185;p33"/>
          <p:cNvSpPr txBox="1">
            <a:spLocks noGrp="1"/>
          </p:cNvSpPr>
          <p:nvPr>
            <p:ph type="body" idx="7"/>
          </p:nvPr>
        </p:nvSpPr>
        <p:spPr>
          <a:xfrm>
            <a:off x="2438400" y="4023359"/>
            <a:ext cx="4551997" cy="300063"/>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86" name="Google Shape;186;p33"/>
          <p:cNvSpPr txBox="1">
            <a:spLocks noGrp="1"/>
          </p:cNvSpPr>
          <p:nvPr>
            <p:ph type="body" idx="8"/>
          </p:nvPr>
        </p:nvSpPr>
        <p:spPr>
          <a:xfrm>
            <a:off x="2499086" y="5824728"/>
            <a:ext cx="4491311" cy="313913"/>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87" name="Google Shape;187;p33"/>
          <p:cNvSpPr txBox="1">
            <a:spLocks noGrp="1"/>
          </p:cNvSpPr>
          <p:nvPr>
            <p:ph type="body" idx="9"/>
          </p:nvPr>
        </p:nvSpPr>
        <p:spPr>
          <a:xfrm>
            <a:off x="2438400" y="6172200"/>
            <a:ext cx="4551997" cy="30006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88" name="Google Shape;188;p33"/>
          <p:cNvSpPr txBox="1">
            <a:spLocks noGrp="1"/>
          </p:cNvSpPr>
          <p:nvPr>
            <p:ph type="body" idx="13"/>
          </p:nvPr>
        </p:nvSpPr>
        <p:spPr>
          <a:xfrm>
            <a:off x="2499086" y="6967728"/>
            <a:ext cx="4491311" cy="313913"/>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89" name="Google Shape;189;p33"/>
          <p:cNvSpPr txBox="1">
            <a:spLocks noGrp="1"/>
          </p:cNvSpPr>
          <p:nvPr>
            <p:ph type="body" idx="14"/>
          </p:nvPr>
        </p:nvSpPr>
        <p:spPr>
          <a:xfrm>
            <a:off x="2438400" y="7315200"/>
            <a:ext cx="4551997" cy="300062"/>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7-Picture Collage + Title">
  <p:cSld name="7-Picture Collage + Title">
    <p:spTree>
      <p:nvGrpSpPr>
        <p:cNvPr id="1" name="Shape 1363"/>
        <p:cNvGrpSpPr/>
        <p:nvPr/>
      </p:nvGrpSpPr>
      <p:grpSpPr>
        <a:xfrm>
          <a:off x="0" y="0"/>
          <a:ext cx="0" cy="0"/>
          <a:chOff x="0" y="0"/>
          <a:chExt cx="0" cy="0"/>
        </a:xfrm>
      </p:grpSpPr>
      <p:sp>
        <p:nvSpPr>
          <p:cNvPr id="1364" name="Google Shape;1364;p87"/>
          <p:cNvSpPr>
            <a:spLocks noGrp="1"/>
          </p:cNvSpPr>
          <p:nvPr>
            <p:ph type="pic" idx="2"/>
          </p:nvPr>
        </p:nvSpPr>
        <p:spPr>
          <a:xfrm>
            <a:off x="4966760" y="1752600"/>
            <a:ext cx="2387651" cy="1194681"/>
          </a:xfrm>
          <a:prstGeom prst="rect">
            <a:avLst/>
          </a:prstGeom>
          <a:noFill/>
          <a:ln>
            <a:noFill/>
          </a:ln>
        </p:spPr>
      </p:sp>
      <p:sp>
        <p:nvSpPr>
          <p:cNvPr id="1365" name="Google Shape;1365;p87"/>
          <p:cNvSpPr>
            <a:spLocks noGrp="1"/>
          </p:cNvSpPr>
          <p:nvPr>
            <p:ph type="pic" idx="3"/>
          </p:nvPr>
        </p:nvSpPr>
        <p:spPr>
          <a:xfrm>
            <a:off x="4966760" y="3026568"/>
            <a:ext cx="2387651" cy="3682627"/>
          </a:xfrm>
          <a:prstGeom prst="rect">
            <a:avLst/>
          </a:prstGeom>
          <a:noFill/>
          <a:ln>
            <a:noFill/>
          </a:ln>
        </p:spPr>
      </p:sp>
      <p:sp>
        <p:nvSpPr>
          <p:cNvPr id="1366" name="Google Shape;1366;p87"/>
          <p:cNvSpPr txBox="1">
            <a:spLocks noGrp="1"/>
          </p:cNvSpPr>
          <p:nvPr>
            <p:ph type="body" idx="1"/>
          </p:nvPr>
        </p:nvSpPr>
        <p:spPr>
          <a:xfrm>
            <a:off x="612648" y="8457758"/>
            <a:ext cx="3810001" cy="991042"/>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1pPr>
            <a:lvl2pPr marL="914400" lvl="1"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2pPr>
            <a:lvl3pPr marL="1371600" lvl="2"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3pPr>
            <a:lvl4pPr marL="1828800" lvl="3"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4pPr>
            <a:lvl5pPr marL="2286000" lvl="4" indent="-228600" algn="l">
              <a:lnSpc>
                <a:spcPct val="90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67" name="Google Shape;1367;p87"/>
          <p:cNvSpPr>
            <a:spLocks noGrp="1"/>
          </p:cNvSpPr>
          <p:nvPr>
            <p:ph type="pic" idx="4"/>
          </p:nvPr>
        </p:nvSpPr>
        <p:spPr>
          <a:xfrm>
            <a:off x="4975197" y="6793499"/>
            <a:ext cx="2379214" cy="2266923"/>
          </a:xfrm>
          <a:prstGeom prst="rect">
            <a:avLst/>
          </a:prstGeom>
          <a:noFill/>
          <a:ln>
            <a:noFill/>
          </a:ln>
        </p:spPr>
      </p:sp>
      <p:sp>
        <p:nvSpPr>
          <p:cNvPr id="1368" name="Google Shape;1368;p87"/>
          <p:cNvSpPr>
            <a:spLocks noGrp="1"/>
          </p:cNvSpPr>
          <p:nvPr>
            <p:ph type="pic" idx="5"/>
          </p:nvPr>
        </p:nvSpPr>
        <p:spPr>
          <a:xfrm>
            <a:off x="2501900" y="972073"/>
            <a:ext cx="2384569" cy="2969134"/>
          </a:xfrm>
          <a:prstGeom prst="rect">
            <a:avLst/>
          </a:prstGeom>
          <a:noFill/>
          <a:ln>
            <a:noFill/>
          </a:ln>
        </p:spPr>
      </p:sp>
      <p:sp>
        <p:nvSpPr>
          <p:cNvPr id="1369" name="Google Shape;1369;p87"/>
          <p:cNvSpPr>
            <a:spLocks noGrp="1"/>
          </p:cNvSpPr>
          <p:nvPr>
            <p:ph type="pic" idx="6"/>
          </p:nvPr>
        </p:nvSpPr>
        <p:spPr>
          <a:xfrm>
            <a:off x="2501900" y="4015792"/>
            <a:ext cx="2384569" cy="2693403"/>
          </a:xfrm>
          <a:prstGeom prst="rect">
            <a:avLst/>
          </a:prstGeom>
          <a:noFill/>
          <a:ln>
            <a:noFill/>
          </a:ln>
        </p:spPr>
      </p:sp>
      <p:sp>
        <p:nvSpPr>
          <p:cNvPr id="1370" name="Google Shape;1370;p87"/>
          <p:cNvSpPr>
            <a:spLocks noGrp="1"/>
          </p:cNvSpPr>
          <p:nvPr>
            <p:ph type="pic" idx="7"/>
          </p:nvPr>
        </p:nvSpPr>
        <p:spPr>
          <a:xfrm>
            <a:off x="2501900" y="6793499"/>
            <a:ext cx="2384569" cy="1349201"/>
          </a:xfrm>
          <a:prstGeom prst="rect">
            <a:avLst/>
          </a:prstGeom>
          <a:noFill/>
          <a:ln>
            <a:noFill/>
          </a:ln>
        </p:spPr>
      </p:sp>
      <p:sp>
        <p:nvSpPr>
          <p:cNvPr id="1371" name="Google Shape;1371;p87"/>
          <p:cNvSpPr>
            <a:spLocks noGrp="1"/>
          </p:cNvSpPr>
          <p:nvPr>
            <p:ph type="pic" idx="8"/>
          </p:nvPr>
        </p:nvSpPr>
        <p:spPr>
          <a:xfrm>
            <a:off x="288060" y="2349940"/>
            <a:ext cx="2126392" cy="3682627"/>
          </a:xfrm>
          <a:prstGeom prst="rect">
            <a:avLst/>
          </a:prstGeom>
          <a:noFill/>
          <a:ln>
            <a:noFill/>
          </a:ln>
        </p:spPr>
      </p:sp>
      <p:sp>
        <p:nvSpPr>
          <p:cNvPr id="1372" name="Google Shape;1372;p87"/>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5-Picture Layout + Title">
  <p:cSld name="5-Picture Layout + Title">
    <p:spTree>
      <p:nvGrpSpPr>
        <p:cNvPr id="1" name="Shape 1373"/>
        <p:cNvGrpSpPr/>
        <p:nvPr/>
      </p:nvGrpSpPr>
      <p:grpSpPr>
        <a:xfrm>
          <a:off x="0" y="0"/>
          <a:ext cx="0" cy="0"/>
          <a:chOff x="0" y="0"/>
          <a:chExt cx="0" cy="0"/>
        </a:xfrm>
      </p:grpSpPr>
      <p:sp>
        <p:nvSpPr>
          <p:cNvPr id="1374" name="Google Shape;1374;p88"/>
          <p:cNvSpPr txBox="1">
            <a:spLocks noGrp="1"/>
          </p:cNvSpPr>
          <p:nvPr>
            <p:ph type="body" idx="1"/>
          </p:nvPr>
        </p:nvSpPr>
        <p:spPr>
          <a:xfrm>
            <a:off x="215058" y="1454991"/>
            <a:ext cx="2384570" cy="1220335"/>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1pPr>
            <a:lvl2pPr marL="914400" lvl="1"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2pPr>
            <a:lvl3pPr marL="1371600" lvl="2"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3pPr>
            <a:lvl4pPr marL="1828800" lvl="3"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4pPr>
            <a:lvl5pPr marL="2286000" lvl="4" indent="-228600" algn="l">
              <a:lnSpc>
                <a:spcPct val="90000"/>
              </a:lnSpc>
              <a:spcBef>
                <a:spcPts val="800"/>
              </a:spcBef>
              <a:spcAft>
                <a:spcPts val="0"/>
              </a:spcAft>
              <a:buClr>
                <a:srgbClr val="FFFFFF"/>
              </a:buClr>
              <a:buSzPts val="2800"/>
              <a:buFont typeface="Poppins SemiBold"/>
              <a:buNone/>
              <a:defRPr sz="2800" b="1">
                <a:solidFill>
                  <a:srgbClr val="FFFFFF"/>
                </a:solidFill>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75" name="Google Shape;1375;p88"/>
          <p:cNvSpPr>
            <a:spLocks noGrp="1"/>
          </p:cNvSpPr>
          <p:nvPr>
            <p:ph type="pic" idx="2"/>
          </p:nvPr>
        </p:nvSpPr>
        <p:spPr>
          <a:xfrm>
            <a:off x="2945674" y="3538644"/>
            <a:ext cx="2125255" cy="2125255"/>
          </a:xfrm>
          <a:prstGeom prst="rect">
            <a:avLst/>
          </a:prstGeom>
          <a:noFill/>
          <a:ln>
            <a:noFill/>
          </a:ln>
        </p:spPr>
      </p:sp>
      <p:sp>
        <p:nvSpPr>
          <p:cNvPr id="1376" name="Google Shape;1376;p88"/>
          <p:cNvSpPr>
            <a:spLocks noGrp="1"/>
          </p:cNvSpPr>
          <p:nvPr>
            <p:ph type="pic" idx="3"/>
          </p:nvPr>
        </p:nvSpPr>
        <p:spPr>
          <a:xfrm>
            <a:off x="215058" y="3504450"/>
            <a:ext cx="2384570" cy="5077719"/>
          </a:xfrm>
          <a:prstGeom prst="rect">
            <a:avLst/>
          </a:prstGeom>
          <a:noFill/>
          <a:ln>
            <a:noFill/>
          </a:ln>
        </p:spPr>
      </p:sp>
      <p:sp>
        <p:nvSpPr>
          <p:cNvPr id="1377" name="Google Shape;1377;p88"/>
          <p:cNvSpPr>
            <a:spLocks noGrp="1"/>
          </p:cNvSpPr>
          <p:nvPr>
            <p:ph type="pic" idx="4"/>
          </p:nvPr>
        </p:nvSpPr>
        <p:spPr>
          <a:xfrm>
            <a:off x="5294872" y="3538644"/>
            <a:ext cx="2125255" cy="2125255"/>
          </a:xfrm>
          <a:prstGeom prst="rect">
            <a:avLst/>
          </a:prstGeom>
          <a:noFill/>
          <a:ln>
            <a:noFill/>
          </a:ln>
        </p:spPr>
      </p:sp>
      <p:sp>
        <p:nvSpPr>
          <p:cNvPr id="1378" name="Google Shape;1378;p88"/>
          <p:cNvSpPr>
            <a:spLocks noGrp="1"/>
          </p:cNvSpPr>
          <p:nvPr>
            <p:ph type="pic" idx="5"/>
          </p:nvPr>
        </p:nvSpPr>
        <p:spPr>
          <a:xfrm>
            <a:off x="2945674" y="5875746"/>
            <a:ext cx="2125255" cy="2125254"/>
          </a:xfrm>
          <a:prstGeom prst="rect">
            <a:avLst/>
          </a:prstGeom>
          <a:noFill/>
          <a:ln>
            <a:noFill/>
          </a:ln>
        </p:spPr>
      </p:sp>
      <p:sp>
        <p:nvSpPr>
          <p:cNvPr id="1379" name="Google Shape;1379;p88"/>
          <p:cNvSpPr>
            <a:spLocks noGrp="1"/>
          </p:cNvSpPr>
          <p:nvPr>
            <p:ph type="pic" idx="6"/>
          </p:nvPr>
        </p:nvSpPr>
        <p:spPr>
          <a:xfrm>
            <a:off x="5294872" y="5875746"/>
            <a:ext cx="2125255" cy="2125254"/>
          </a:xfrm>
          <a:prstGeom prst="rect">
            <a:avLst/>
          </a:prstGeom>
          <a:noFill/>
          <a:ln>
            <a:noFill/>
          </a:ln>
        </p:spPr>
      </p:sp>
      <p:sp>
        <p:nvSpPr>
          <p:cNvPr id="1380" name="Google Shape;1380;p88"/>
          <p:cNvSpPr txBox="1">
            <a:spLocks noGrp="1"/>
          </p:cNvSpPr>
          <p:nvPr>
            <p:ph type="body" idx="7"/>
          </p:nvPr>
        </p:nvSpPr>
        <p:spPr>
          <a:xfrm>
            <a:off x="2945674" y="2712524"/>
            <a:ext cx="4474453" cy="720198"/>
          </a:xfrm>
          <a:prstGeom prst="rect">
            <a:avLst/>
          </a:prstGeom>
          <a:noFill/>
          <a:ln>
            <a:noFill/>
          </a:ln>
        </p:spPr>
        <p:txBody>
          <a:bodyPr spcFirstLastPara="1" wrap="square" lIns="0" tIns="0" rIns="0" bIns="0" anchor="b"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81" name="Google Shape;1381;p88"/>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3-Pitcure Collage 2 + Text">
  <p:cSld name="3-Pitcure Collage 2 + Text">
    <p:spTree>
      <p:nvGrpSpPr>
        <p:cNvPr id="1" name="Shape 1382"/>
        <p:cNvGrpSpPr/>
        <p:nvPr/>
      </p:nvGrpSpPr>
      <p:grpSpPr>
        <a:xfrm>
          <a:off x="0" y="0"/>
          <a:ext cx="0" cy="0"/>
          <a:chOff x="0" y="0"/>
          <a:chExt cx="0" cy="0"/>
        </a:xfrm>
      </p:grpSpPr>
      <p:sp>
        <p:nvSpPr>
          <p:cNvPr id="1383" name="Google Shape;1383;p89"/>
          <p:cNvSpPr>
            <a:spLocks noGrp="1"/>
          </p:cNvSpPr>
          <p:nvPr>
            <p:ph type="pic" idx="2"/>
          </p:nvPr>
        </p:nvSpPr>
        <p:spPr>
          <a:xfrm>
            <a:off x="550698" y="782097"/>
            <a:ext cx="6671004" cy="2677383"/>
          </a:xfrm>
          <a:prstGeom prst="rect">
            <a:avLst/>
          </a:prstGeom>
          <a:noFill/>
          <a:ln>
            <a:noFill/>
          </a:ln>
        </p:spPr>
      </p:sp>
      <p:sp>
        <p:nvSpPr>
          <p:cNvPr id="1384" name="Google Shape;1384;p89"/>
          <p:cNvSpPr txBox="1">
            <a:spLocks noGrp="1"/>
          </p:cNvSpPr>
          <p:nvPr>
            <p:ph type="body" idx="1"/>
          </p:nvPr>
        </p:nvSpPr>
        <p:spPr>
          <a:xfrm>
            <a:off x="550698" y="3657600"/>
            <a:ext cx="6671004" cy="2316480"/>
          </a:xfrm>
          <a:prstGeom prst="rect">
            <a:avLst/>
          </a:prstGeom>
          <a:solidFill>
            <a:srgbClr val="363565"/>
          </a:solidFill>
          <a:ln>
            <a:noFill/>
          </a:ln>
        </p:spPr>
        <p:txBody>
          <a:bodyPr spcFirstLastPara="1" wrap="square" lIns="45675" tIns="45675" rIns="45675" bIns="45675" anchor="ctr" anchorCtr="0">
            <a:normAutofit/>
          </a:bodyPr>
          <a:lstStyle>
            <a:lvl1pPr marL="457200" lvl="0" indent="-228600" algn="l">
              <a:lnSpc>
                <a:spcPct val="90000"/>
              </a:lnSpc>
              <a:spcBef>
                <a:spcPts val="6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6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6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6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6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85" name="Google Shape;1385;p89"/>
          <p:cNvSpPr>
            <a:spLocks noGrp="1"/>
          </p:cNvSpPr>
          <p:nvPr>
            <p:ph type="pic" idx="3"/>
          </p:nvPr>
        </p:nvSpPr>
        <p:spPr>
          <a:xfrm>
            <a:off x="550698" y="6172200"/>
            <a:ext cx="3200401" cy="3182112"/>
          </a:xfrm>
          <a:prstGeom prst="rect">
            <a:avLst/>
          </a:prstGeom>
          <a:noFill/>
          <a:ln>
            <a:noFill/>
          </a:ln>
        </p:spPr>
      </p:sp>
      <p:sp>
        <p:nvSpPr>
          <p:cNvPr id="1386" name="Google Shape;1386;p89"/>
          <p:cNvSpPr>
            <a:spLocks noGrp="1"/>
          </p:cNvSpPr>
          <p:nvPr>
            <p:ph type="pic" idx="4"/>
          </p:nvPr>
        </p:nvSpPr>
        <p:spPr>
          <a:xfrm>
            <a:off x="4021301" y="6172200"/>
            <a:ext cx="3200401" cy="3182112"/>
          </a:xfrm>
          <a:prstGeom prst="rect">
            <a:avLst/>
          </a:prstGeom>
          <a:noFill/>
          <a:ln>
            <a:noFill/>
          </a:ln>
        </p:spPr>
      </p:sp>
      <p:sp>
        <p:nvSpPr>
          <p:cNvPr id="1387" name="Google Shape;1387;p89"/>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Highlight Layout (2 Pictures + Text, Borders)">
  <p:cSld name="Highlight Layout (2 Pictures + Text, Borders)">
    <p:spTree>
      <p:nvGrpSpPr>
        <p:cNvPr id="1" name="Shape 1388"/>
        <p:cNvGrpSpPr/>
        <p:nvPr/>
      </p:nvGrpSpPr>
      <p:grpSpPr>
        <a:xfrm>
          <a:off x="0" y="0"/>
          <a:ext cx="0" cy="0"/>
          <a:chOff x="0" y="0"/>
          <a:chExt cx="0" cy="0"/>
        </a:xfrm>
      </p:grpSpPr>
      <p:sp>
        <p:nvSpPr>
          <p:cNvPr id="1389" name="Google Shape;1389;p90"/>
          <p:cNvSpPr>
            <a:spLocks noGrp="1"/>
          </p:cNvSpPr>
          <p:nvPr>
            <p:ph type="pic" idx="2"/>
          </p:nvPr>
        </p:nvSpPr>
        <p:spPr>
          <a:xfrm>
            <a:off x="4021301" y="782096"/>
            <a:ext cx="3200401" cy="5161505"/>
          </a:xfrm>
          <a:prstGeom prst="rect">
            <a:avLst/>
          </a:prstGeom>
          <a:noFill/>
          <a:ln>
            <a:noFill/>
          </a:ln>
        </p:spPr>
      </p:sp>
      <p:sp>
        <p:nvSpPr>
          <p:cNvPr id="1390" name="Google Shape;1390;p90"/>
          <p:cNvSpPr txBox="1">
            <a:spLocks noGrp="1"/>
          </p:cNvSpPr>
          <p:nvPr>
            <p:ph type="body" idx="1"/>
          </p:nvPr>
        </p:nvSpPr>
        <p:spPr>
          <a:xfrm>
            <a:off x="550697" y="782097"/>
            <a:ext cx="3302845" cy="8572215"/>
          </a:xfrm>
          <a:prstGeom prst="rect">
            <a:avLst/>
          </a:prstGeom>
          <a:solidFill>
            <a:srgbClr val="F2F3EE"/>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2400"/>
              <a:buFont typeface="Inter"/>
              <a:buNone/>
              <a:defRPr sz="2400"/>
            </a:lvl1pPr>
            <a:lvl2pPr marL="914400" lvl="1" indent="-228600" algn="l">
              <a:lnSpc>
                <a:spcPct val="90000"/>
              </a:lnSpc>
              <a:spcBef>
                <a:spcPts val="800"/>
              </a:spcBef>
              <a:spcAft>
                <a:spcPts val="0"/>
              </a:spcAft>
              <a:buClr>
                <a:srgbClr val="000000"/>
              </a:buClr>
              <a:buSzPts val="2400"/>
              <a:buFont typeface="Inter"/>
              <a:buNone/>
              <a:defRPr sz="2400"/>
            </a:lvl2pPr>
            <a:lvl3pPr marL="1371600" lvl="2" indent="-228600" algn="l">
              <a:lnSpc>
                <a:spcPct val="90000"/>
              </a:lnSpc>
              <a:spcBef>
                <a:spcPts val="800"/>
              </a:spcBef>
              <a:spcAft>
                <a:spcPts val="0"/>
              </a:spcAft>
              <a:buClr>
                <a:srgbClr val="000000"/>
              </a:buClr>
              <a:buSzPts val="2400"/>
              <a:buFont typeface="Inter"/>
              <a:buNone/>
              <a:defRPr sz="2400"/>
            </a:lvl3pPr>
            <a:lvl4pPr marL="1828800" lvl="3" indent="-228600" algn="l">
              <a:lnSpc>
                <a:spcPct val="90000"/>
              </a:lnSpc>
              <a:spcBef>
                <a:spcPts val="800"/>
              </a:spcBef>
              <a:spcAft>
                <a:spcPts val="0"/>
              </a:spcAft>
              <a:buClr>
                <a:srgbClr val="000000"/>
              </a:buClr>
              <a:buSzPts val="2400"/>
              <a:buFont typeface="Inter"/>
              <a:buNone/>
              <a:defRPr sz="2400"/>
            </a:lvl4pPr>
            <a:lvl5pPr marL="2286000" lvl="4" indent="-228600" algn="l">
              <a:lnSpc>
                <a:spcPct val="90000"/>
              </a:lnSpc>
              <a:spcBef>
                <a:spcPts val="800"/>
              </a:spcBef>
              <a:spcAft>
                <a:spcPts val="0"/>
              </a:spcAft>
              <a:buClr>
                <a:srgbClr val="000000"/>
              </a:buClr>
              <a:buSzPts val="2400"/>
              <a:buFont typeface="Inter"/>
              <a:buNone/>
              <a:defRPr sz="24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91" name="Google Shape;1391;p90"/>
          <p:cNvSpPr>
            <a:spLocks noGrp="1"/>
          </p:cNvSpPr>
          <p:nvPr>
            <p:ph type="pic" idx="3"/>
          </p:nvPr>
        </p:nvSpPr>
        <p:spPr>
          <a:xfrm>
            <a:off x="4021301" y="6096000"/>
            <a:ext cx="3200401" cy="3258312"/>
          </a:xfrm>
          <a:prstGeom prst="rect">
            <a:avLst/>
          </a:prstGeom>
          <a:noFill/>
          <a:ln>
            <a:noFill/>
          </a:ln>
        </p:spPr>
      </p:sp>
      <p:sp>
        <p:nvSpPr>
          <p:cNvPr id="1392" name="Google Shape;1392;p90"/>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4-Picture Layout + Callout Text">
  <p:cSld name="4-Picture Layout + Callout Text">
    <p:spTree>
      <p:nvGrpSpPr>
        <p:cNvPr id="1" name="Shape 1393"/>
        <p:cNvGrpSpPr/>
        <p:nvPr/>
      </p:nvGrpSpPr>
      <p:grpSpPr>
        <a:xfrm>
          <a:off x="0" y="0"/>
          <a:ext cx="0" cy="0"/>
          <a:chOff x="0" y="0"/>
          <a:chExt cx="0" cy="0"/>
        </a:xfrm>
      </p:grpSpPr>
      <p:sp>
        <p:nvSpPr>
          <p:cNvPr id="1394" name="Google Shape;1394;p91"/>
          <p:cNvSpPr>
            <a:spLocks noGrp="1"/>
          </p:cNvSpPr>
          <p:nvPr>
            <p:ph type="pic" idx="2"/>
          </p:nvPr>
        </p:nvSpPr>
        <p:spPr>
          <a:xfrm>
            <a:off x="838200" y="1979962"/>
            <a:ext cx="2971800" cy="2972735"/>
          </a:xfrm>
          <a:prstGeom prst="rect">
            <a:avLst/>
          </a:prstGeom>
          <a:noFill/>
          <a:ln>
            <a:noFill/>
          </a:ln>
        </p:spPr>
      </p:sp>
      <p:sp>
        <p:nvSpPr>
          <p:cNvPr id="1395" name="Google Shape;1395;p91"/>
          <p:cNvSpPr>
            <a:spLocks noGrp="1"/>
          </p:cNvSpPr>
          <p:nvPr>
            <p:ph type="pic" idx="3"/>
          </p:nvPr>
        </p:nvSpPr>
        <p:spPr>
          <a:xfrm>
            <a:off x="3962401" y="1979962"/>
            <a:ext cx="2971801" cy="2972735"/>
          </a:xfrm>
          <a:prstGeom prst="rect">
            <a:avLst/>
          </a:prstGeom>
          <a:noFill/>
          <a:ln>
            <a:noFill/>
          </a:ln>
        </p:spPr>
      </p:sp>
      <p:sp>
        <p:nvSpPr>
          <p:cNvPr id="1396" name="Google Shape;1396;p91"/>
          <p:cNvSpPr>
            <a:spLocks noGrp="1"/>
          </p:cNvSpPr>
          <p:nvPr>
            <p:ph type="pic" idx="4"/>
          </p:nvPr>
        </p:nvSpPr>
        <p:spPr>
          <a:xfrm>
            <a:off x="838200" y="5105400"/>
            <a:ext cx="2971800" cy="2972735"/>
          </a:xfrm>
          <a:prstGeom prst="rect">
            <a:avLst/>
          </a:prstGeom>
          <a:noFill/>
          <a:ln>
            <a:noFill/>
          </a:ln>
        </p:spPr>
      </p:sp>
      <p:sp>
        <p:nvSpPr>
          <p:cNvPr id="1397" name="Google Shape;1397;p91"/>
          <p:cNvSpPr>
            <a:spLocks noGrp="1"/>
          </p:cNvSpPr>
          <p:nvPr>
            <p:ph type="pic" idx="5"/>
          </p:nvPr>
        </p:nvSpPr>
        <p:spPr>
          <a:xfrm>
            <a:off x="3962401" y="5105400"/>
            <a:ext cx="2971801" cy="2972735"/>
          </a:xfrm>
          <a:prstGeom prst="rect">
            <a:avLst/>
          </a:prstGeom>
          <a:noFill/>
          <a:ln>
            <a:noFill/>
          </a:ln>
        </p:spPr>
      </p:sp>
      <p:sp>
        <p:nvSpPr>
          <p:cNvPr id="1398" name="Google Shape;1398;p91"/>
          <p:cNvSpPr txBox="1">
            <a:spLocks noGrp="1"/>
          </p:cNvSpPr>
          <p:nvPr>
            <p:ph type="body" idx="1"/>
          </p:nvPr>
        </p:nvSpPr>
        <p:spPr>
          <a:xfrm>
            <a:off x="1981200" y="4191000"/>
            <a:ext cx="3810000" cy="1676400"/>
          </a:xfrm>
          <a:prstGeom prst="rect">
            <a:avLst/>
          </a:prstGeom>
          <a:solidFill>
            <a:srgbClr val="363565">
              <a:alpha val="80000"/>
            </a:srgbClr>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399" name="Google Shape;1399;p91"/>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2-Picture Layout 2 + Callout Text">
  <p:cSld name="2-Picture Layout 2 + Callout Text">
    <p:spTree>
      <p:nvGrpSpPr>
        <p:cNvPr id="1" name="Shape 1400"/>
        <p:cNvGrpSpPr/>
        <p:nvPr/>
      </p:nvGrpSpPr>
      <p:grpSpPr>
        <a:xfrm>
          <a:off x="0" y="0"/>
          <a:ext cx="0" cy="0"/>
          <a:chOff x="0" y="0"/>
          <a:chExt cx="0" cy="0"/>
        </a:xfrm>
      </p:grpSpPr>
      <p:sp>
        <p:nvSpPr>
          <p:cNvPr id="1401" name="Google Shape;1401;p92"/>
          <p:cNvSpPr>
            <a:spLocks noGrp="1"/>
          </p:cNvSpPr>
          <p:nvPr>
            <p:ph type="pic" idx="2"/>
          </p:nvPr>
        </p:nvSpPr>
        <p:spPr>
          <a:xfrm>
            <a:off x="0" y="0"/>
            <a:ext cx="7772400" cy="5029200"/>
          </a:xfrm>
          <a:prstGeom prst="rect">
            <a:avLst/>
          </a:prstGeom>
          <a:noFill/>
          <a:ln>
            <a:noFill/>
          </a:ln>
        </p:spPr>
      </p:sp>
      <p:sp>
        <p:nvSpPr>
          <p:cNvPr id="1402" name="Google Shape;1402;p92"/>
          <p:cNvSpPr>
            <a:spLocks noGrp="1"/>
          </p:cNvSpPr>
          <p:nvPr>
            <p:ph type="pic" idx="3"/>
          </p:nvPr>
        </p:nvSpPr>
        <p:spPr>
          <a:xfrm>
            <a:off x="0" y="5029200"/>
            <a:ext cx="7772400" cy="5029200"/>
          </a:xfrm>
          <a:prstGeom prst="rect">
            <a:avLst/>
          </a:prstGeom>
          <a:noFill/>
          <a:ln>
            <a:noFill/>
          </a:ln>
        </p:spPr>
      </p:sp>
      <p:sp>
        <p:nvSpPr>
          <p:cNvPr id="1403" name="Google Shape;1403;p92"/>
          <p:cNvSpPr txBox="1">
            <a:spLocks noGrp="1"/>
          </p:cNvSpPr>
          <p:nvPr>
            <p:ph type="body" idx="1"/>
          </p:nvPr>
        </p:nvSpPr>
        <p:spPr>
          <a:xfrm>
            <a:off x="1600200" y="4191000"/>
            <a:ext cx="4572000" cy="1676400"/>
          </a:xfrm>
          <a:prstGeom prst="rect">
            <a:avLst/>
          </a:prstGeom>
          <a:solidFill>
            <a:srgbClr val="363565">
              <a:alpha val="80000"/>
            </a:srgbClr>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04" name="Google Shape;1404;p92"/>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2-Picture Layout 1 + Callout Text">
  <p:cSld name="2-Picture Layout 1 + Callout Text">
    <p:spTree>
      <p:nvGrpSpPr>
        <p:cNvPr id="1" name="Shape 1405"/>
        <p:cNvGrpSpPr/>
        <p:nvPr/>
      </p:nvGrpSpPr>
      <p:grpSpPr>
        <a:xfrm>
          <a:off x="0" y="0"/>
          <a:ext cx="0" cy="0"/>
          <a:chOff x="0" y="0"/>
          <a:chExt cx="0" cy="0"/>
        </a:xfrm>
      </p:grpSpPr>
      <p:sp>
        <p:nvSpPr>
          <p:cNvPr id="1406" name="Google Shape;1406;p93"/>
          <p:cNvSpPr>
            <a:spLocks noGrp="1"/>
          </p:cNvSpPr>
          <p:nvPr>
            <p:ph type="pic" idx="2"/>
          </p:nvPr>
        </p:nvSpPr>
        <p:spPr>
          <a:xfrm>
            <a:off x="838200" y="913161"/>
            <a:ext cx="6096000" cy="3942303"/>
          </a:xfrm>
          <a:prstGeom prst="rect">
            <a:avLst/>
          </a:prstGeom>
          <a:noFill/>
          <a:ln>
            <a:noFill/>
          </a:ln>
        </p:spPr>
      </p:sp>
      <p:sp>
        <p:nvSpPr>
          <p:cNvPr id="1407" name="Google Shape;1407;p93"/>
          <p:cNvSpPr>
            <a:spLocks noGrp="1"/>
          </p:cNvSpPr>
          <p:nvPr>
            <p:ph type="pic" idx="3"/>
          </p:nvPr>
        </p:nvSpPr>
        <p:spPr>
          <a:xfrm>
            <a:off x="838200" y="5236464"/>
            <a:ext cx="6096000" cy="4059936"/>
          </a:xfrm>
          <a:prstGeom prst="rect">
            <a:avLst/>
          </a:prstGeom>
          <a:noFill/>
          <a:ln>
            <a:noFill/>
          </a:ln>
        </p:spPr>
      </p:sp>
      <p:sp>
        <p:nvSpPr>
          <p:cNvPr id="1408" name="Google Shape;1408;p93"/>
          <p:cNvSpPr txBox="1">
            <a:spLocks noGrp="1"/>
          </p:cNvSpPr>
          <p:nvPr>
            <p:ph type="body" idx="1"/>
          </p:nvPr>
        </p:nvSpPr>
        <p:spPr>
          <a:xfrm>
            <a:off x="1600200" y="4191000"/>
            <a:ext cx="4572000" cy="1676400"/>
          </a:xfrm>
          <a:prstGeom prst="rect">
            <a:avLst/>
          </a:prstGeom>
          <a:solidFill>
            <a:srgbClr val="363565">
              <a:alpha val="80000"/>
            </a:srgbClr>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FFFFFF"/>
              </a:buClr>
              <a:buSzPts val="2000"/>
              <a:buFont typeface="Inter"/>
              <a:buNone/>
              <a:defRPr sz="2000">
                <a:solidFill>
                  <a:srgbClr val="FFFFFF"/>
                </a:solidFill>
              </a:defRPr>
            </a:lvl1pPr>
            <a:lvl2pPr marL="914400" lvl="1" indent="-228600" algn="l">
              <a:lnSpc>
                <a:spcPct val="90000"/>
              </a:lnSpc>
              <a:spcBef>
                <a:spcPts val="800"/>
              </a:spcBef>
              <a:spcAft>
                <a:spcPts val="0"/>
              </a:spcAft>
              <a:buClr>
                <a:srgbClr val="FFFFFF"/>
              </a:buClr>
              <a:buSzPts val="2000"/>
              <a:buFont typeface="Inter"/>
              <a:buNone/>
              <a:defRPr sz="2000">
                <a:solidFill>
                  <a:srgbClr val="FFFFFF"/>
                </a:solidFill>
              </a:defRPr>
            </a:lvl2pPr>
            <a:lvl3pPr marL="1371600" lvl="2" indent="-228600" algn="l">
              <a:lnSpc>
                <a:spcPct val="90000"/>
              </a:lnSpc>
              <a:spcBef>
                <a:spcPts val="800"/>
              </a:spcBef>
              <a:spcAft>
                <a:spcPts val="0"/>
              </a:spcAft>
              <a:buClr>
                <a:srgbClr val="FFFFFF"/>
              </a:buClr>
              <a:buSzPts val="2000"/>
              <a:buFont typeface="Inter"/>
              <a:buNone/>
              <a:defRPr sz="2000">
                <a:solidFill>
                  <a:srgbClr val="FFFFFF"/>
                </a:solidFill>
              </a:defRPr>
            </a:lvl3pPr>
            <a:lvl4pPr marL="1828800" lvl="3" indent="-228600" algn="l">
              <a:lnSpc>
                <a:spcPct val="90000"/>
              </a:lnSpc>
              <a:spcBef>
                <a:spcPts val="800"/>
              </a:spcBef>
              <a:spcAft>
                <a:spcPts val="0"/>
              </a:spcAft>
              <a:buClr>
                <a:srgbClr val="FFFFFF"/>
              </a:buClr>
              <a:buSzPts val="2000"/>
              <a:buFont typeface="Inter"/>
              <a:buNone/>
              <a:defRPr sz="2000">
                <a:solidFill>
                  <a:srgbClr val="FFFFFF"/>
                </a:solidFill>
              </a:defRPr>
            </a:lvl4pPr>
            <a:lvl5pPr marL="2286000" lvl="4" indent="-228600" algn="l">
              <a:lnSpc>
                <a:spcPct val="90000"/>
              </a:lnSpc>
              <a:spcBef>
                <a:spcPts val="800"/>
              </a:spcBef>
              <a:spcAft>
                <a:spcPts val="0"/>
              </a:spcAft>
              <a:buClr>
                <a:srgbClr val="FFFFFF"/>
              </a:buClr>
              <a:buSzPts val="2000"/>
              <a:buFont typeface="Inter"/>
              <a:buNone/>
              <a:defRPr sz="2000">
                <a:solidFill>
                  <a:srgbClr val="FFFFFF"/>
                </a:solidFill>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09" name="Google Shape;1409;p93"/>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3-Pitcure Collage 1 + Text">
  <p:cSld name="3-Pitcure Collage 1 + Text">
    <p:spTree>
      <p:nvGrpSpPr>
        <p:cNvPr id="1" name="Shape 1410"/>
        <p:cNvGrpSpPr/>
        <p:nvPr/>
      </p:nvGrpSpPr>
      <p:grpSpPr>
        <a:xfrm>
          <a:off x="0" y="0"/>
          <a:ext cx="0" cy="0"/>
          <a:chOff x="0" y="0"/>
          <a:chExt cx="0" cy="0"/>
        </a:xfrm>
      </p:grpSpPr>
      <p:sp>
        <p:nvSpPr>
          <p:cNvPr id="1411" name="Google Shape;1411;p94"/>
          <p:cNvSpPr>
            <a:spLocks noGrp="1"/>
          </p:cNvSpPr>
          <p:nvPr>
            <p:ph type="pic" idx="2"/>
          </p:nvPr>
        </p:nvSpPr>
        <p:spPr>
          <a:xfrm>
            <a:off x="550698" y="782097"/>
            <a:ext cx="6671004" cy="2677383"/>
          </a:xfrm>
          <a:prstGeom prst="rect">
            <a:avLst/>
          </a:prstGeom>
          <a:noFill/>
          <a:ln>
            <a:noFill/>
          </a:ln>
        </p:spPr>
      </p:sp>
      <p:sp>
        <p:nvSpPr>
          <p:cNvPr id="1412" name="Google Shape;1412;p94"/>
          <p:cNvSpPr txBox="1">
            <a:spLocks noGrp="1"/>
          </p:cNvSpPr>
          <p:nvPr>
            <p:ph type="body" idx="1"/>
          </p:nvPr>
        </p:nvSpPr>
        <p:spPr>
          <a:xfrm>
            <a:off x="550698" y="7035447"/>
            <a:ext cx="6671004" cy="2316481"/>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13" name="Google Shape;1413;p94"/>
          <p:cNvSpPr>
            <a:spLocks noGrp="1"/>
          </p:cNvSpPr>
          <p:nvPr>
            <p:ph type="pic" idx="3"/>
          </p:nvPr>
        </p:nvSpPr>
        <p:spPr>
          <a:xfrm>
            <a:off x="550698" y="3662938"/>
            <a:ext cx="4173702" cy="3182113"/>
          </a:xfrm>
          <a:prstGeom prst="rect">
            <a:avLst/>
          </a:prstGeom>
          <a:noFill/>
          <a:ln>
            <a:noFill/>
          </a:ln>
        </p:spPr>
      </p:sp>
      <p:sp>
        <p:nvSpPr>
          <p:cNvPr id="1414" name="Google Shape;1414;p94"/>
          <p:cNvSpPr>
            <a:spLocks noGrp="1"/>
          </p:cNvSpPr>
          <p:nvPr>
            <p:ph type="pic" idx="4"/>
          </p:nvPr>
        </p:nvSpPr>
        <p:spPr>
          <a:xfrm>
            <a:off x="4953000" y="3662938"/>
            <a:ext cx="2268703" cy="3182113"/>
          </a:xfrm>
          <a:prstGeom prst="rect">
            <a:avLst/>
          </a:prstGeom>
          <a:noFill/>
          <a:ln>
            <a:noFill/>
          </a:ln>
        </p:spPr>
      </p:sp>
      <p:sp>
        <p:nvSpPr>
          <p:cNvPr id="1415" name="Google Shape;1415;p94"/>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1_Title + Small Text (2 Columns, Middle Center)">
  <p:cSld name="1_Title + Small Text (2 Columns, Middle Center)">
    <p:spTree>
      <p:nvGrpSpPr>
        <p:cNvPr id="1" name="Shape 1416"/>
        <p:cNvGrpSpPr/>
        <p:nvPr/>
      </p:nvGrpSpPr>
      <p:grpSpPr>
        <a:xfrm>
          <a:off x="0" y="0"/>
          <a:ext cx="0" cy="0"/>
          <a:chOff x="0" y="0"/>
          <a:chExt cx="0" cy="0"/>
        </a:xfrm>
      </p:grpSpPr>
      <p:sp>
        <p:nvSpPr>
          <p:cNvPr id="1417" name="Google Shape;1417;p95"/>
          <p:cNvSpPr txBox="1">
            <a:spLocks noGrp="1"/>
          </p:cNvSpPr>
          <p:nvPr>
            <p:ph type="title"/>
          </p:nvPr>
        </p:nvSpPr>
        <p:spPr>
          <a:xfrm>
            <a:off x="1065275" y="1682495"/>
            <a:ext cx="5641849"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18" name="Google Shape;1418;p95"/>
          <p:cNvSpPr txBox="1">
            <a:spLocks noGrp="1"/>
          </p:cNvSpPr>
          <p:nvPr>
            <p:ph type="sldNum" idx="12"/>
          </p:nvPr>
        </p:nvSpPr>
        <p:spPr>
          <a:xfrm>
            <a:off x="3824233" y="9682898"/>
            <a:ext cx="242467"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1419" name="Google Shape;1419;p95"/>
          <p:cNvSpPr txBox="1">
            <a:spLocks noGrp="1"/>
          </p:cNvSpPr>
          <p:nvPr>
            <p:ph type="body" idx="1"/>
          </p:nvPr>
        </p:nvSpPr>
        <p:spPr>
          <a:xfrm>
            <a:off x="987552"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20" name="Google Shape;1420;p95"/>
          <p:cNvSpPr txBox="1">
            <a:spLocks noGrp="1"/>
          </p:cNvSpPr>
          <p:nvPr>
            <p:ph type="body" idx="2"/>
          </p:nvPr>
        </p:nvSpPr>
        <p:spPr>
          <a:xfrm>
            <a:off x="4187952" y="4890699"/>
            <a:ext cx="2898649"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1_Title + Text">
  <p:cSld name="1_Title + Text">
    <p:spTree>
      <p:nvGrpSpPr>
        <p:cNvPr id="1" name="Shape 1421"/>
        <p:cNvGrpSpPr/>
        <p:nvPr/>
      </p:nvGrpSpPr>
      <p:grpSpPr>
        <a:xfrm>
          <a:off x="0" y="0"/>
          <a:ext cx="0" cy="0"/>
          <a:chOff x="0" y="0"/>
          <a:chExt cx="0" cy="0"/>
        </a:xfrm>
      </p:grpSpPr>
      <p:sp>
        <p:nvSpPr>
          <p:cNvPr id="1422" name="Google Shape;1422;p96"/>
          <p:cNvSpPr txBox="1">
            <a:spLocks noGrp="1"/>
          </p:cNvSpPr>
          <p:nvPr>
            <p:ph type="title"/>
          </p:nvPr>
        </p:nvSpPr>
        <p:spPr>
          <a:xfrm>
            <a:off x="534352" y="761558"/>
            <a:ext cx="6703696"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23" name="Google Shape;1423;p96"/>
          <p:cNvSpPr txBox="1">
            <a:spLocks noGrp="1"/>
          </p:cNvSpPr>
          <p:nvPr>
            <p:ph type="body" idx="1"/>
          </p:nvPr>
        </p:nvSpPr>
        <p:spPr>
          <a:xfrm>
            <a:off x="534352" y="1959640"/>
            <a:ext cx="6703696"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24" name="Google Shape;1424;p96"/>
          <p:cNvSpPr txBox="1">
            <a:spLocks noGrp="1"/>
          </p:cNvSpPr>
          <p:nvPr>
            <p:ph type="sldNum" idx="12"/>
          </p:nvPr>
        </p:nvSpPr>
        <p:spPr>
          <a:xfrm>
            <a:off x="3824233" y="9682898"/>
            <a:ext cx="242467"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Picture Layout 3 + Title and Text">
  <p:cSld name="2-Picture Layout 3 + Title and Text">
    <p:spTree>
      <p:nvGrpSpPr>
        <p:cNvPr id="1" name="Shape 190"/>
        <p:cNvGrpSpPr/>
        <p:nvPr/>
      </p:nvGrpSpPr>
      <p:grpSpPr>
        <a:xfrm>
          <a:off x="0" y="0"/>
          <a:ext cx="0" cy="0"/>
          <a:chOff x="0" y="0"/>
          <a:chExt cx="0" cy="0"/>
        </a:xfrm>
      </p:grpSpPr>
      <p:sp>
        <p:nvSpPr>
          <p:cNvPr id="191" name="Google Shape;191;p34"/>
          <p:cNvSpPr>
            <a:spLocks noGrp="1"/>
          </p:cNvSpPr>
          <p:nvPr>
            <p:ph type="pic" idx="2"/>
          </p:nvPr>
        </p:nvSpPr>
        <p:spPr>
          <a:xfrm>
            <a:off x="730298" y="2420984"/>
            <a:ext cx="6311804" cy="3058889"/>
          </a:xfrm>
          <a:prstGeom prst="rect">
            <a:avLst/>
          </a:prstGeom>
          <a:noFill/>
          <a:ln>
            <a:noFill/>
          </a:ln>
        </p:spPr>
      </p:sp>
      <p:sp>
        <p:nvSpPr>
          <p:cNvPr id="192" name="Google Shape;192;p34"/>
          <p:cNvSpPr txBox="1">
            <a:spLocks noGrp="1"/>
          </p:cNvSpPr>
          <p:nvPr>
            <p:ph type="title"/>
          </p:nvPr>
        </p:nvSpPr>
        <p:spPr>
          <a:xfrm>
            <a:off x="730296" y="1966853"/>
            <a:ext cx="6310578" cy="400111"/>
          </a:xfrm>
          <a:prstGeom prst="rect">
            <a:avLst/>
          </a:prstGeom>
          <a:noFill/>
          <a:ln>
            <a:noFill/>
          </a:ln>
        </p:spPr>
        <p:txBody>
          <a:bodyPr spcFirstLastPara="1" wrap="square" lIns="0" tIns="0" rIns="0" bIns="0" anchor="b" anchorCtr="0">
            <a:normAutofit/>
          </a:bodyPr>
          <a:lstStyle>
            <a:lvl1pPr lvl="0" algn="l">
              <a:lnSpc>
                <a:spcPct val="75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93" name="Google Shape;193;p34"/>
          <p:cNvSpPr>
            <a:spLocks noGrp="1"/>
          </p:cNvSpPr>
          <p:nvPr>
            <p:ph type="pic" idx="3"/>
          </p:nvPr>
        </p:nvSpPr>
        <p:spPr>
          <a:xfrm>
            <a:off x="730298" y="5673035"/>
            <a:ext cx="6311804" cy="3058889"/>
          </a:xfrm>
          <a:prstGeom prst="rect">
            <a:avLst/>
          </a:prstGeom>
          <a:noFill/>
          <a:ln>
            <a:noFill/>
          </a:ln>
        </p:spPr>
      </p:sp>
      <p:sp>
        <p:nvSpPr>
          <p:cNvPr id="194" name="Google Shape;194;p34"/>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95" name="Google Shape;195;p34"/>
          <p:cNvSpPr txBox="1">
            <a:spLocks noGrp="1"/>
          </p:cNvSpPr>
          <p:nvPr>
            <p:ph type="body" idx="1"/>
          </p:nvPr>
        </p:nvSpPr>
        <p:spPr>
          <a:xfrm>
            <a:off x="730296" y="8699862"/>
            <a:ext cx="6310578" cy="327763"/>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1_Title + Text (2 Columns)">
  <p:cSld name="1_Title + Text (2 Columns)">
    <p:spTree>
      <p:nvGrpSpPr>
        <p:cNvPr id="1" name="Shape 1425"/>
        <p:cNvGrpSpPr/>
        <p:nvPr/>
      </p:nvGrpSpPr>
      <p:grpSpPr>
        <a:xfrm>
          <a:off x="0" y="0"/>
          <a:ext cx="0" cy="0"/>
          <a:chOff x="0" y="0"/>
          <a:chExt cx="0" cy="0"/>
        </a:xfrm>
      </p:grpSpPr>
      <p:sp>
        <p:nvSpPr>
          <p:cNvPr id="1426" name="Google Shape;1426;p97"/>
          <p:cNvSpPr txBox="1">
            <a:spLocks noGrp="1"/>
          </p:cNvSpPr>
          <p:nvPr>
            <p:ph type="title"/>
          </p:nvPr>
        </p:nvSpPr>
        <p:spPr>
          <a:xfrm>
            <a:off x="534352" y="761558"/>
            <a:ext cx="6703696" cy="535492"/>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27" name="Google Shape;1427;p97"/>
          <p:cNvSpPr txBox="1">
            <a:spLocks noGrp="1"/>
          </p:cNvSpPr>
          <p:nvPr>
            <p:ph type="body" idx="1"/>
          </p:nvPr>
        </p:nvSpPr>
        <p:spPr>
          <a:xfrm>
            <a:off x="534352" y="1962687"/>
            <a:ext cx="6703696" cy="277000"/>
          </a:xfrm>
          <a:prstGeom prst="rect">
            <a:avLst/>
          </a:prstGeom>
          <a:solidFill>
            <a:srgbClr val="FFFFFF"/>
          </a:solidFill>
          <a:ln>
            <a:noFill/>
          </a:ln>
        </p:spPr>
        <p:txBody>
          <a:bodyPr spcFirstLastPara="1" wrap="square" lIns="45675" tIns="45675" rIns="45675" bIns="45675" anchor="ctr"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28" name="Google Shape;1428;p97"/>
          <p:cNvSpPr txBox="1">
            <a:spLocks noGrp="1"/>
          </p:cNvSpPr>
          <p:nvPr>
            <p:ph type="sldNum" idx="12"/>
          </p:nvPr>
        </p:nvSpPr>
        <p:spPr>
          <a:xfrm>
            <a:off x="3824233" y="9682898"/>
            <a:ext cx="242467"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429"/>
        <p:cNvGrpSpPr/>
        <p:nvPr/>
      </p:nvGrpSpPr>
      <p:grpSpPr>
        <a:xfrm>
          <a:off x="0" y="0"/>
          <a:ext cx="0" cy="0"/>
          <a:chOff x="0" y="0"/>
          <a:chExt cx="0" cy="0"/>
        </a:xfrm>
      </p:grpSpPr>
      <p:sp>
        <p:nvSpPr>
          <p:cNvPr id="1430" name="Google Shape;1430;p98"/>
          <p:cNvSpPr txBox="1">
            <a:spLocks noGrp="1"/>
          </p:cNvSpPr>
          <p:nvPr>
            <p:ph type="title"/>
          </p:nvPr>
        </p:nvSpPr>
        <p:spPr>
          <a:xfrm>
            <a:off x="534352" y="761558"/>
            <a:ext cx="6703696" cy="991042"/>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31" name="Google Shape;1431;p98"/>
          <p:cNvSpPr txBox="1">
            <a:spLocks noGrp="1"/>
          </p:cNvSpPr>
          <p:nvPr>
            <p:ph type="sldNum" idx="12"/>
          </p:nvPr>
        </p:nvSpPr>
        <p:spPr>
          <a:xfrm>
            <a:off x="3824233" y="9707282"/>
            <a:ext cx="242467" cy="243801"/>
          </a:xfrm>
          <a:prstGeom prst="rect">
            <a:avLst/>
          </a:prstGeom>
          <a:noFill/>
          <a:ln>
            <a:noFill/>
          </a:ln>
        </p:spPr>
        <p:txBody>
          <a:bodyPr spcFirstLastPara="1" wrap="square" lIns="45675" tIns="45675" rIns="45675" bIns="45675" anchor="b" anchorCtr="0">
            <a:spAutoFit/>
          </a:bodyPr>
          <a:lstStyle>
            <a:lvl1pPr marL="0" marR="0" lvl="0"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4 Pictures + Text (2x2, Border, Inner Shadow)">
  <p:cSld name="4 Pictures + Text (2x2, Border, Inner Shadow)">
    <p:spTree>
      <p:nvGrpSpPr>
        <p:cNvPr id="1" name="Shape 1432"/>
        <p:cNvGrpSpPr/>
        <p:nvPr/>
      </p:nvGrpSpPr>
      <p:grpSpPr>
        <a:xfrm>
          <a:off x="0" y="0"/>
          <a:ext cx="0" cy="0"/>
          <a:chOff x="0" y="0"/>
          <a:chExt cx="0" cy="0"/>
        </a:xfrm>
      </p:grpSpPr>
      <p:sp>
        <p:nvSpPr>
          <p:cNvPr id="1433" name="Google Shape;1433;p99"/>
          <p:cNvSpPr>
            <a:spLocks noGrp="1"/>
          </p:cNvSpPr>
          <p:nvPr>
            <p:ph type="pic" idx="2"/>
          </p:nvPr>
        </p:nvSpPr>
        <p:spPr>
          <a:xfrm>
            <a:off x="393795" y="1295400"/>
            <a:ext cx="3424006" cy="3315173"/>
          </a:xfrm>
          <a:prstGeom prst="rect">
            <a:avLst/>
          </a:prstGeom>
          <a:noFill/>
          <a:ln>
            <a:noFill/>
          </a:ln>
        </p:spPr>
      </p:sp>
      <p:sp>
        <p:nvSpPr>
          <p:cNvPr id="1434" name="Google Shape;1434;p99"/>
          <p:cNvSpPr txBox="1">
            <a:spLocks noGrp="1"/>
          </p:cNvSpPr>
          <p:nvPr>
            <p:ph type="body" idx="1"/>
          </p:nvPr>
        </p:nvSpPr>
        <p:spPr>
          <a:xfrm>
            <a:off x="393795" y="4605442"/>
            <a:ext cx="3424007" cy="198517"/>
          </a:xfrm>
          <a:prstGeom prst="rect">
            <a:avLst/>
          </a:prstGeom>
          <a:noFill/>
          <a:ln>
            <a:noFill/>
          </a:ln>
        </p:spPr>
        <p:txBody>
          <a:bodyPr spcFirstLastPara="1" wrap="square" lIns="0" tIns="0" rIns="0" bIns="0" anchor="t" anchorCtr="0">
            <a:normAutofit/>
          </a:bodyPr>
          <a:lstStyle>
            <a:lvl1pPr marL="457200" lvl="0"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1pPr>
            <a:lvl2pPr marL="914400" lvl="1"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2pPr>
            <a:lvl3pPr marL="1371600" lvl="2"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3pPr>
            <a:lvl4pPr marL="1828800" lvl="3"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4pPr>
            <a:lvl5pPr marL="2286000" lvl="4" indent="-228600" algn="ctr">
              <a:lnSpc>
                <a:spcPct val="90000"/>
              </a:lnSpc>
              <a:spcBef>
                <a:spcPts val="800"/>
              </a:spcBef>
              <a:spcAft>
                <a:spcPts val="0"/>
              </a:spcAft>
              <a:buClr>
                <a:srgbClr val="000000"/>
              </a:buClr>
              <a:buSzPts val="1100"/>
              <a:buFont typeface="Inter"/>
              <a:buNone/>
              <a:defRPr sz="1100" b="1">
                <a:latin typeface="Inter"/>
                <a:ea typeface="Inter"/>
                <a:cs typeface="Inter"/>
                <a:sym typeface="Inter"/>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35" name="Google Shape;1435;p99"/>
          <p:cNvSpPr>
            <a:spLocks noGrp="1"/>
          </p:cNvSpPr>
          <p:nvPr>
            <p:ph type="pic" idx="3"/>
          </p:nvPr>
        </p:nvSpPr>
        <p:spPr>
          <a:xfrm>
            <a:off x="3954600" y="1295400"/>
            <a:ext cx="3424006" cy="3315173"/>
          </a:xfrm>
          <a:prstGeom prst="rect">
            <a:avLst/>
          </a:prstGeom>
          <a:noFill/>
          <a:ln>
            <a:noFill/>
          </a:ln>
        </p:spPr>
      </p:sp>
      <p:sp>
        <p:nvSpPr>
          <p:cNvPr id="1436" name="Google Shape;1436;p99"/>
          <p:cNvSpPr txBox="1">
            <a:spLocks noGrp="1"/>
          </p:cNvSpPr>
          <p:nvPr>
            <p:ph type="body" idx="4"/>
          </p:nvPr>
        </p:nvSpPr>
        <p:spPr>
          <a:xfrm>
            <a:off x="3954600" y="4605442"/>
            <a:ext cx="3424007"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37" name="Google Shape;1437;p99"/>
          <p:cNvSpPr>
            <a:spLocks noGrp="1"/>
          </p:cNvSpPr>
          <p:nvPr>
            <p:ph type="pic" idx="5"/>
          </p:nvPr>
        </p:nvSpPr>
        <p:spPr>
          <a:xfrm>
            <a:off x="393795" y="5279345"/>
            <a:ext cx="3424006" cy="3315174"/>
          </a:xfrm>
          <a:prstGeom prst="rect">
            <a:avLst/>
          </a:prstGeom>
          <a:noFill/>
          <a:ln>
            <a:noFill/>
          </a:ln>
        </p:spPr>
      </p:sp>
      <p:sp>
        <p:nvSpPr>
          <p:cNvPr id="1438" name="Google Shape;1438;p99"/>
          <p:cNvSpPr txBox="1">
            <a:spLocks noGrp="1"/>
          </p:cNvSpPr>
          <p:nvPr>
            <p:ph type="body" idx="6"/>
          </p:nvPr>
        </p:nvSpPr>
        <p:spPr>
          <a:xfrm>
            <a:off x="393794" y="8594518"/>
            <a:ext cx="3424008"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39" name="Google Shape;1439;p99"/>
          <p:cNvSpPr>
            <a:spLocks noGrp="1"/>
          </p:cNvSpPr>
          <p:nvPr>
            <p:ph type="pic" idx="7"/>
          </p:nvPr>
        </p:nvSpPr>
        <p:spPr>
          <a:xfrm>
            <a:off x="3954600" y="5279345"/>
            <a:ext cx="3424006" cy="3315174"/>
          </a:xfrm>
          <a:prstGeom prst="rect">
            <a:avLst/>
          </a:prstGeom>
          <a:noFill/>
          <a:ln>
            <a:noFill/>
          </a:ln>
        </p:spPr>
      </p:sp>
      <p:sp>
        <p:nvSpPr>
          <p:cNvPr id="1440" name="Google Shape;1440;p99"/>
          <p:cNvSpPr txBox="1">
            <a:spLocks noGrp="1"/>
          </p:cNvSpPr>
          <p:nvPr>
            <p:ph type="body" idx="8"/>
          </p:nvPr>
        </p:nvSpPr>
        <p:spPr>
          <a:xfrm>
            <a:off x="3954600" y="8594518"/>
            <a:ext cx="3424007" cy="198517"/>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1441" name="Google Shape;1441;p99"/>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Picture Layout + Title and Text">
  <p:cSld name="4-Picture Layout + Title and Text">
    <p:spTree>
      <p:nvGrpSpPr>
        <p:cNvPr id="1" name="Shape 196"/>
        <p:cNvGrpSpPr/>
        <p:nvPr/>
      </p:nvGrpSpPr>
      <p:grpSpPr>
        <a:xfrm>
          <a:off x="0" y="0"/>
          <a:ext cx="0" cy="0"/>
          <a:chOff x="0" y="0"/>
          <a:chExt cx="0" cy="0"/>
        </a:xfrm>
      </p:grpSpPr>
      <p:sp>
        <p:nvSpPr>
          <p:cNvPr id="197" name="Google Shape;197;p35"/>
          <p:cNvSpPr>
            <a:spLocks noGrp="1"/>
          </p:cNvSpPr>
          <p:nvPr>
            <p:ph type="pic" idx="2"/>
          </p:nvPr>
        </p:nvSpPr>
        <p:spPr>
          <a:xfrm>
            <a:off x="731519" y="2414609"/>
            <a:ext cx="3117759" cy="3119319"/>
          </a:xfrm>
          <a:prstGeom prst="rect">
            <a:avLst/>
          </a:prstGeom>
          <a:noFill/>
          <a:ln>
            <a:noFill/>
          </a:ln>
        </p:spPr>
      </p:sp>
      <p:sp>
        <p:nvSpPr>
          <p:cNvPr id="198" name="Google Shape;198;p35"/>
          <p:cNvSpPr txBox="1">
            <a:spLocks noGrp="1"/>
          </p:cNvSpPr>
          <p:nvPr>
            <p:ph type="title"/>
          </p:nvPr>
        </p:nvSpPr>
        <p:spPr>
          <a:xfrm>
            <a:off x="730296" y="1966853"/>
            <a:ext cx="6310581" cy="400111"/>
          </a:xfrm>
          <a:prstGeom prst="rect">
            <a:avLst/>
          </a:prstGeom>
          <a:noFill/>
          <a:ln>
            <a:noFill/>
          </a:ln>
        </p:spPr>
        <p:txBody>
          <a:bodyPr spcFirstLastPara="1" wrap="square" lIns="0" tIns="0" rIns="0" bIns="0" anchor="b" anchorCtr="0">
            <a:normAutofit/>
          </a:bodyPr>
          <a:lstStyle>
            <a:lvl1pPr lvl="0" algn="l">
              <a:lnSpc>
                <a:spcPct val="75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99" name="Google Shape;199;p35"/>
          <p:cNvSpPr>
            <a:spLocks noGrp="1"/>
          </p:cNvSpPr>
          <p:nvPr>
            <p:ph type="pic" idx="3"/>
          </p:nvPr>
        </p:nvSpPr>
        <p:spPr>
          <a:xfrm>
            <a:off x="3923121" y="2414609"/>
            <a:ext cx="3117758" cy="3119319"/>
          </a:xfrm>
          <a:prstGeom prst="rect">
            <a:avLst/>
          </a:prstGeom>
          <a:noFill/>
          <a:ln>
            <a:noFill/>
          </a:ln>
        </p:spPr>
      </p:sp>
      <p:sp>
        <p:nvSpPr>
          <p:cNvPr id="200" name="Google Shape;200;p35"/>
          <p:cNvSpPr>
            <a:spLocks noGrp="1"/>
          </p:cNvSpPr>
          <p:nvPr>
            <p:ph type="pic" idx="4"/>
          </p:nvPr>
        </p:nvSpPr>
        <p:spPr>
          <a:xfrm>
            <a:off x="731519" y="5613796"/>
            <a:ext cx="3117759" cy="3119319"/>
          </a:xfrm>
          <a:prstGeom prst="rect">
            <a:avLst/>
          </a:prstGeom>
          <a:noFill/>
          <a:ln>
            <a:noFill/>
          </a:ln>
        </p:spPr>
      </p:sp>
      <p:sp>
        <p:nvSpPr>
          <p:cNvPr id="201" name="Google Shape;201;p35"/>
          <p:cNvSpPr>
            <a:spLocks noGrp="1"/>
          </p:cNvSpPr>
          <p:nvPr>
            <p:ph type="pic" idx="5"/>
          </p:nvPr>
        </p:nvSpPr>
        <p:spPr>
          <a:xfrm>
            <a:off x="3923121" y="5613796"/>
            <a:ext cx="3117758" cy="3119319"/>
          </a:xfrm>
          <a:prstGeom prst="rect">
            <a:avLst/>
          </a:prstGeom>
          <a:noFill/>
          <a:ln>
            <a:noFill/>
          </a:ln>
        </p:spPr>
      </p:sp>
      <p:sp>
        <p:nvSpPr>
          <p:cNvPr id="202" name="Google Shape;202;p35"/>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203" name="Google Shape;203;p35"/>
          <p:cNvSpPr txBox="1">
            <a:spLocks noGrp="1"/>
          </p:cNvSpPr>
          <p:nvPr>
            <p:ph type="body" idx="1"/>
          </p:nvPr>
        </p:nvSpPr>
        <p:spPr>
          <a:xfrm>
            <a:off x="730296" y="8699862"/>
            <a:ext cx="6310578" cy="327763"/>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800"/>
              </a:spcBef>
              <a:spcAft>
                <a:spcPts val="0"/>
              </a:spcAft>
              <a:buClr>
                <a:srgbClr val="000000"/>
              </a:buClr>
              <a:buSzPts val="1200"/>
              <a:buFont typeface="Inter"/>
              <a:buNone/>
              <a:defRPr sz="1200"/>
            </a:lvl1pPr>
            <a:lvl2pPr marL="914400" lvl="1" indent="-228600" algn="l">
              <a:lnSpc>
                <a:spcPct val="90000"/>
              </a:lnSpc>
              <a:spcBef>
                <a:spcPts val="800"/>
              </a:spcBef>
              <a:spcAft>
                <a:spcPts val="0"/>
              </a:spcAft>
              <a:buClr>
                <a:srgbClr val="000000"/>
              </a:buClr>
              <a:buSzPts val="1200"/>
              <a:buFont typeface="Inter"/>
              <a:buNone/>
              <a:defRPr sz="1200"/>
            </a:lvl2pPr>
            <a:lvl3pPr marL="1371600" lvl="2" indent="-228600" algn="l">
              <a:lnSpc>
                <a:spcPct val="90000"/>
              </a:lnSpc>
              <a:spcBef>
                <a:spcPts val="800"/>
              </a:spcBef>
              <a:spcAft>
                <a:spcPts val="0"/>
              </a:spcAft>
              <a:buClr>
                <a:srgbClr val="000000"/>
              </a:buClr>
              <a:buSzPts val="1200"/>
              <a:buFont typeface="Inter"/>
              <a:buNone/>
              <a:defRPr sz="1200"/>
            </a:lvl3pPr>
            <a:lvl4pPr marL="1828800" lvl="3" indent="-228600" algn="l">
              <a:lnSpc>
                <a:spcPct val="90000"/>
              </a:lnSpc>
              <a:spcBef>
                <a:spcPts val="800"/>
              </a:spcBef>
              <a:spcAft>
                <a:spcPts val="0"/>
              </a:spcAft>
              <a:buClr>
                <a:srgbClr val="000000"/>
              </a:buClr>
              <a:buSzPts val="1200"/>
              <a:buFont typeface="Inter"/>
              <a:buNone/>
              <a:defRPr sz="1200"/>
            </a:lvl4pPr>
            <a:lvl5pPr marL="2286000" lvl="4" indent="-228600" algn="l">
              <a:lnSpc>
                <a:spcPct val="90000"/>
              </a:lnSpc>
              <a:spcBef>
                <a:spcPts val="800"/>
              </a:spcBef>
              <a:spcAft>
                <a:spcPts val="0"/>
              </a:spcAft>
              <a:buClr>
                <a:srgbClr val="000000"/>
              </a:buClr>
              <a:buSzPts val="1200"/>
              <a:buFont typeface="Inter"/>
              <a:buNone/>
              <a:defRPr sz="1200"/>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4-Picture Collage + Title and Text (Irregular Layout)">
  <p:cSld name="4-Picture Collage + Title and Text (Irregular Layout)">
    <p:spTree>
      <p:nvGrpSpPr>
        <p:cNvPr id="1" name="Shape 204"/>
        <p:cNvGrpSpPr/>
        <p:nvPr/>
      </p:nvGrpSpPr>
      <p:grpSpPr>
        <a:xfrm>
          <a:off x="0" y="0"/>
          <a:ext cx="0" cy="0"/>
          <a:chOff x="0" y="0"/>
          <a:chExt cx="0" cy="0"/>
        </a:xfrm>
      </p:grpSpPr>
      <p:sp>
        <p:nvSpPr>
          <p:cNvPr id="205" name="Google Shape;205;p36"/>
          <p:cNvSpPr txBox="1">
            <a:spLocks noGrp="1"/>
          </p:cNvSpPr>
          <p:nvPr>
            <p:ph type="sldNum" idx="12"/>
          </p:nvPr>
        </p:nvSpPr>
        <p:spPr>
          <a:xfrm>
            <a:off x="3764967" y="9705806"/>
            <a:ext cx="242466" cy="243801"/>
          </a:xfrm>
          <a:prstGeom prst="rect">
            <a:avLst/>
          </a:prstGeom>
          <a:noFill/>
          <a:ln>
            <a:noFill/>
          </a:ln>
        </p:spPr>
        <p:txBody>
          <a:bodyPr spcFirstLastPara="1" wrap="square" lIns="45675" tIns="45675" rIns="45675" bIns="45675" anchor="b" anchorCtr="0">
            <a:spAutoFit/>
          </a:bodyPr>
          <a:lstStyle>
            <a:lvl1pPr marL="0" lvl="0"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1pPr>
            <a:lvl2pPr marL="0" lvl="1"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2pPr>
            <a:lvl3pPr marL="0" lvl="2"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3pPr>
            <a:lvl4pPr marL="0" lvl="3"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4pPr>
            <a:lvl5pPr marL="0" lvl="4"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5pPr>
            <a:lvl6pPr marL="0" lvl="5"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6pPr>
            <a:lvl7pPr marL="0" lvl="6"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7pPr>
            <a:lvl8pPr marL="0" lvl="7"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8pPr>
            <a:lvl9pPr marL="0" lvl="8" indent="0" algn="ctr">
              <a:lnSpc>
                <a:spcPct val="100000"/>
              </a:lnSpc>
              <a:spcBef>
                <a:spcPts val="0"/>
              </a:spcBef>
              <a:spcAft>
                <a:spcPts val="0"/>
              </a:spcAft>
              <a:buClr>
                <a:srgbClr val="888888"/>
              </a:buClr>
              <a:buSzPts val="1000"/>
              <a:buFont typeface="Inter"/>
              <a:buNone/>
              <a:defRPr sz="1000">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206" name="Google Shape;206;p36"/>
          <p:cNvSpPr txBox="1">
            <a:spLocks noGrp="1"/>
          </p:cNvSpPr>
          <p:nvPr>
            <p:ph type="body" idx="1"/>
          </p:nvPr>
        </p:nvSpPr>
        <p:spPr>
          <a:xfrm>
            <a:off x="719254" y="1708959"/>
            <a:ext cx="6234179" cy="577042"/>
          </a:xfrm>
          <a:prstGeom prst="rect">
            <a:avLst/>
          </a:prstGeom>
          <a:noFill/>
          <a:ln>
            <a:noFill/>
          </a:ln>
        </p:spPr>
        <p:txBody>
          <a:bodyPr spcFirstLastPara="1" wrap="square" lIns="0" tIns="0" rIns="0" bIns="0" anchor="b" anchorCtr="0">
            <a:normAutofit/>
          </a:bodyPr>
          <a:lstStyle>
            <a:lvl1pPr marL="457200" lvl="0"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1pPr>
            <a:lvl2pPr marL="914400" lvl="1"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2pPr>
            <a:lvl3pPr marL="1371600" lvl="2"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3pPr>
            <a:lvl4pPr marL="1828800" lvl="3"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4pPr>
            <a:lvl5pPr marL="2286000" lvl="4" indent="-228600" algn="l">
              <a:lnSpc>
                <a:spcPct val="75000"/>
              </a:lnSpc>
              <a:spcBef>
                <a:spcPts val="800"/>
              </a:spcBef>
              <a:spcAft>
                <a:spcPts val="0"/>
              </a:spcAft>
              <a:buClr>
                <a:srgbClr val="000000"/>
              </a:buClr>
              <a:buSzPts val="3200"/>
              <a:buFont typeface="Poppins SemiBold"/>
              <a:buNone/>
              <a:defRPr sz="3200" b="1">
                <a:latin typeface="Poppins SemiBold"/>
                <a:ea typeface="Poppins SemiBold"/>
                <a:cs typeface="Poppins SemiBold"/>
                <a:sym typeface="Poppins SemiBold"/>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07" name="Google Shape;207;p36"/>
          <p:cNvSpPr>
            <a:spLocks noGrp="1"/>
          </p:cNvSpPr>
          <p:nvPr>
            <p:ph type="pic" idx="2"/>
          </p:nvPr>
        </p:nvSpPr>
        <p:spPr>
          <a:xfrm>
            <a:off x="1905000" y="2431484"/>
            <a:ext cx="2457632" cy="3140261"/>
          </a:xfrm>
          <a:prstGeom prst="rect">
            <a:avLst/>
          </a:prstGeom>
          <a:noFill/>
          <a:ln>
            <a:noFill/>
          </a:ln>
        </p:spPr>
      </p:sp>
      <p:sp>
        <p:nvSpPr>
          <p:cNvPr id="208" name="Google Shape;208;p36"/>
          <p:cNvSpPr>
            <a:spLocks noGrp="1"/>
          </p:cNvSpPr>
          <p:nvPr>
            <p:ph type="pic" idx="3"/>
          </p:nvPr>
        </p:nvSpPr>
        <p:spPr>
          <a:xfrm>
            <a:off x="4495800" y="2431484"/>
            <a:ext cx="2457632" cy="2530661"/>
          </a:xfrm>
          <a:prstGeom prst="rect">
            <a:avLst/>
          </a:prstGeom>
          <a:noFill/>
          <a:ln>
            <a:noFill/>
          </a:ln>
        </p:spPr>
      </p:sp>
      <p:sp>
        <p:nvSpPr>
          <p:cNvPr id="209" name="Google Shape;209;p36"/>
          <p:cNvSpPr>
            <a:spLocks noGrp="1"/>
          </p:cNvSpPr>
          <p:nvPr>
            <p:ph type="pic" idx="4"/>
          </p:nvPr>
        </p:nvSpPr>
        <p:spPr>
          <a:xfrm>
            <a:off x="1904999" y="5687343"/>
            <a:ext cx="2457632" cy="2530661"/>
          </a:xfrm>
          <a:prstGeom prst="rect">
            <a:avLst/>
          </a:prstGeom>
          <a:noFill/>
          <a:ln>
            <a:noFill/>
          </a:ln>
        </p:spPr>
      </p:sp>
      <p:sp>
        <p:nvSpPr>
          <p:cNvPr id="210" name="Google Shape;210;p36"/>
          <p:cNvSpPr>
            <a:spLocks noGrp="1"/>
          </p:cNvSpPr>
          <p:nvPr>
            <p:ph type="pic" idx="5"/>
          </p:nvPr>
        </p:nvSpPr>
        <p:spPr>
          <a:xfrm>
            <a:off x="4489269" y="5077743"/>
            <a:ext cx="2457632" cy="3140261"/>
          </a:xfrm>
          <a:prstGeom prst="rect">
            <a:avLst/>
          </a:prstGeom>
          <a:noFill/>
          <a:ln>
            <a:noFill/>
          </a:ln>
        </p:spPr>
      </p:sp>
      <p:sp>
        <p:nvSpPr>
          <p:cNvPr id="211" name="Google Shape;211;p36"/>
          <p:cNvSpPr txBox="1">
            <a:spLocks noGrp="1"/>
          </p:cNvSpPr>
          <p:nvPr>
            <p:ph type="body" idx="6"/>
          </p:nvPr>
        </p:nvSpPr>
        <p:spPr>
          <a:xfrm>
            <a:off x="4495798" y="8333600"/>
            <a:ext cx="2451102" cy="373909"/>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
        <p:nvSpPr>
          <p:cNvPr id="212" name="Google Shape;212;p36"/>
          <p:cNvSpPr txBox="1">
            <a:spLocks noGrp="1"/>
          </p:cNvSpPr>
          <p:nvPr>
            <p:ph type="body" idx="7"/>
          </p:nvPr>
        </p:nvSpPr>
        <p:spPr>
          <a:xfrm>
            <a:off x="1904999" y="8333600"/>
            <a:ext cx="2451101" cy="429309"/>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600"/>
              </a:spcBef>
              <a:spcAft>
                <a:spcPts val="0"/>
              </a:spcAft>
              <a:buClr>
                <a:srgbClr val="000000"/>
              </a:buClr>
              <a:buSzPts val="1800"/>
              <a:buNone/>
              <a:defRPr/>
            </a:lvl1pPr>
            <a:lvl2pPr marL="914400" lvl="1" indent="-228600" algn="l">
              <a:lnSpc>
                <a:spcPct val="100000"/>
              </a:lnSpc>
              <a:spcBef>
                <a:spcPts val="600"/>
              </a:spcBef>
              <a:spcAft>
                <a:spcPts val="0"/>
              </a:spcAft>
              <a:buClr>
                <a:srgbClr val="000000"/>
              </a:buClr>
              <a:buSzPts val="1800"/>
              <a:buNone/>
              <a:defRPr/>
            </a:lvl2pPr>
            <a:lvl3pPr marL="1371600" lvl="2" indent="-228600" algn="l">
              <a:lnSpc>
                <a:spcPct val="100000"/>
              </a:lnSpc>
              <a:spcBef>
                <a:spcPts val="600"/>
              </a:spcBef>
              <a:spcAft>
                <a:spcPts val="0"/>
              </a:spcAft>
              <a:buClr>
                <a:srgbClr val="000000"/>
              </a:buClr>
              <a:buSzPts val="1800"/>
              <a:buNone/>
              <a:defRPr/>
            </a:lvl3pPr>
            <a:lvl4pPr marL="1828800" lvl="3" indent="-228600" algn="l">
              <a:lnSpc>
                <a:spcPct val="100000"/>
              </a:lnSpc>
              <a:spcBef>
                <a:spcPts val="600"/>
              </a:spcBef>
              <a:spcAft>
                <a:spcPts val="0"/>
              </a:spcAft>
              <a:buClr>
                <a:srgbClr val="000000"/>
              </a:buClr>
              <a:buSzPts val="1800"/>
              <a:buNone/>
              <a:defRPr/>
            </a:lvl4pPr>
            <a:lvl5pPr marL="2286000" lvl="4" indent="-228600" algn="l">
              <a:lnSpc>
                <a:spcPct val="100000"/>
              </a:lnSpc>
              <a:spcBef>
                <a:spcPts val="600"/>
              </a:spcBef>
              <a:spcAft>
                <a:spcPts val="0"/>
              </a:spcAft>
              <a:buClr>
                <a:srgbClr val="000000"/>
              </a:buClr>
              <a:buSzPts val="1800"/>
              <a:buNone/>
              <a:defRPr/>
            </a:lvl5pPr>
            <a:lvl6pPr marL="2743200" lvl="5" indent="-317500" algn="l">
              <a:lnSpc>
                <a:spcPct val="100000"/>
              </a:lnSpc>
              <a:spcBef>
                <a:spcPts val="600"/>
              </a:spcBef>
              <a:spcAft>
                <a:spcPts val="0"/>
              </a:spcAft>
              <a:buClr>
                <a:srgbClr val="000000"/>
              </a:buClr>
              <a:buSzPts val="1400"/>
              <a:buChar char="•"/>
              <a:defRPr/>
            </a:lvl6pPr>
            <a:lvl7pPr marL="3200400" lvl="6" indent="-317500" algn="l">
              <a:lnSpc>
                <a:spcPct val="100000"/>
              </a:lnSpc>
              <a:spcBef>
                <a:spcPts val="600"/>
              </a:spcBef>
              <a:spcAft>
                <a:spcPts val="0"/>
              </a:spcAft>
              <a:buClr>
                <a:srgbClr val="000000"/>
              </a:buClr>
              <a:buSzPts val="1400"/>
              <a:buChar char="•"/>
              <a:defRPr/>
            </a:lvl7pPr>
            <a:lvl8pPr marL="3657600" lvl="7" indent="-317500" algn="l">
              <a:lnSpc>
                <a:spcPct val="100000"/>
              </a:lnSpc>
              <a:spcBef>
                <a:spcPts val="600"/>
              </a:spcBef>
              <a:spcAft>
                <a:spcPts val="0"/>
              </a:spcAft>
              <a:buClr>
                <a:srgbClr val="000000"/>
              </a:buClr>
              <a:buSzPts val="1400"/>
              <a:buChar char="•"/>
              <a:defRPr/>
            </a:lvl8pPr>
            <a:lvl9pPr marL="4114800" lvl="8" indent="-317500" algn="l">
              <a:lnSpc>
                <a:spcPct val="100000"/>
              </a:lnSpc>
              <a:spcBef>
                <a:spcPts val="600"/>
              </a:spcBef>
              <a:spcAft>
                <a:spcPts val="0"/>
              </a:spcAft>
              <a:buClr>
                <a:srgbClr val="000000"/>
              </a:buClr>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71"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27"/>
          <p:cNvSpPr txBox="1">
            <a:spLocks noGrp="1"/>
          </p:cNvSpPr>
          <p:nvPr>
            <p:ph type="body" idx="1"/>
          </p:nvPr>
        </p:nvSpPr>
        <p:spPr>
          <a:xfrm>
            <a:off x="533400" y="1702561"/>
            <a:ext cx="6705600" cy="215444"/>
          </a:xfrm>
          <a:prstGeom prst="rect">
            <a:avLst/>
          </a:prstGeom>
          <a:solidFill>
            <a:srgbClr val="FFFFFF"/>
          </a:solidFill>
          <a:ln>
            <a:noFill/>
          </a:ln>
          <a:effectLst>
            <a:outerShdw dist="63500" dir="10800000" rotWithShape="0">
              <a:srgbClr val="363565"/>
            </a:outerShdw>
          </a:effectLst>
        </p:spPr>
        <p:txBody>
          <a:bodyPr spcFirstLastPara="1" wrap="square" lIns="0" tIns="0" rIns="0" bIns="0" anchor="ctr" anchorCtr="0">
            <a:normAutofit/>
          </a:bodyPr>
          <a:lstStyle>
            <a:lvl1pPr marL="457200" marR="0" lvl="0"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1pPr>
            <a:lvl2pPr marL="914400" marR="0" lvl="1"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2pPr>
            <a:lvl3pPr marL="1371600" marR="0" lvl="2"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3pPr>
            <a:lvl4pPr marL="1828800" marR="0" lvl="3"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4pPr>
            <a:lvl5pPr marL="2286000" marR="0" lvl="4" indent="-228600" algn="l" rtl="0">
              <a:lnSpc>
                <a:spcPct val="100000"/>
              </a:lnSpc>
              <a:spcBef>
                <a:spcPts val="600"/>
              </a:spcBef>
              <a:spcAft>
                <a:spcPts val="0"/>
              </a:spcAft>
              <a:buClr>
                <a:srgbClr val="000000"/>
              </a:buClr>
              <a:buSzPts val="1400"/>
              <a:buFont typeface="Inter"/>
              <a:buNone/>
              <a:defRPr sz="1400" b="0" i="0" u="none" strike="noStrike" cap="none">
                <a:solidFill>
                  <a:srgbClr val="000000"/>
                </a:solidFill>
                <a:latin typeface="Inter"/>
                <a:ea typeface="Inter"/>
                <a:cs typeface="Inter"/>
                <a:sym typeface="Inter"/>
              </a:defRPr>
            </a:lvl5pPr>
            <a:lvl6pPr marL="2743200" marR="0" lvl="5" indent="-317500" algn="l" rtl="0">
              <a:lnSpc>
                <a:spcPct val="100000"/>
              </a:lnSpc>
              <a:spcBef>
                <a:spcPts val="600"/>
              </a:spcBef>
              <a:spcAft>
                <a:spcPts val="0"/>
              </a:spcAft>
              <a:buClr>
                <a:srgbClr val="000000"/>
              </a:buClr>
              <a:buSzPts val="1400"/>
              <a:buFont typeface="Inter"/>
              <a:buChar char="•"/>
              <a:defRPr sz="1400" b="0" i="0" u="none" strike="noStrike" cap="none">
                <a:solidFill>
                  <a:srgbClr val="000000"/>
                </a:solidFill>
                <a:latin typeface="Inter"/>
                <a:ea typeface="Inter"/>
                <a:cs typeface="Inter"/>
                <a:sym typeface="Inter"/>
              </a:defRPr>
            </a:lvl6pPr>
            <a:lvl7pPr marL="3200400" marR="0" lvl="6" indent="-317500" algn="l" rtl="0">
              <a:lnSpc>
                <a:spcPct val="100000"/>
              </a:lnSpc>
              <a:spcBef>
                <a:spcPts val="600"/>
              </a:spcBef>
              <a:spcAft>
                <a:spcPts val="0"/>
              </a:spcAft>
              <a:buClr>
                <a:srgbClr val="000000"/>
              </a:buClr>
              <a:buSzPts val="1400"/>
              <a:buFont typeface="Inter"/>
              <a:buChar char="•"/>
              <a:defRPr sz="1400" b="0" i="0" u="none" strike="noStrike" cap="none">
                <a:solidFill>
                  <a:srgbClr val="000000"/>
                </a:solidFill>
                <a:latin typeface="Inter"/>
                <a:ea typeface="Inter"/>
                <a:cs typeface="Inter"/>
                <a:sym typeface="Inter"/>
              </a:defRPr>
            </a:lvl7pPr>
            <a:lvl8pPr marL="3657600" marR="0" lvl="7" indent="-317500" algn="l" rtl="0">
              <a:lnSpc>
                <a:spcPct val="100000"/>
              </a:lnSpc>
              <a:spcBef>
                <a:spcPts val="600"/>
              </a:spcBef>
              <a:spcAft>
                <a:spcPts val="0"/>
              </a:spcAft>
              <a:buClr>
                <a:srgbClr val="000000"/>
              </a:buClr>
              <a:buSzPts val="1400"/>
              <a:buFont typeface="Inter"/>
              <a:buChar char="•"/>
              <a:defRPr sz="1400" b="0" i="0" u="none" strike="noStrike" cap="none">
                <a:solidFill>
                  <a:srgbClr val="000000"/>
                </a:solidFill>
                <a:latin typeface="Inter"/>
                <a:ea typeface="Inter"/>
                <a:cs typeface="Inter"/>
                <a:sym typeface="Inter"/>
              </a:defRPr>
            </a:lvl8pPr>
            <a:lvl9pPr marL="4114800" marR="0" lvl="8" indent="-317500" algn="l" rtl="0">
              <a:lnSpc>
                <a:spcPct val="100000"/>
              </a:lnSpc>
              <a:spcBef>
                <a:spcPts val="600"/>
              </a:spcBef>
              <a:spcAft>
                <a:spcPts val="0"/>
              </a:spcAft>
              <a:buClr>
                <a:srgbClr val="000000"/>
              </a:buClr>
              <a:buSzPts val="1400"/>
              <a:buFont typeface="Inter"/>
              <a:buChar char="•"/>
              <a:defRPr sz="1400" b="0" i="0" u="none" strike="noStrike" cap="none">
                <a:solidFill>
                  <a:srgbClr val="000000"/>
                </a:solidFill>
                <a:latin typeface="Inter"/>
                <a:ea typeface="Inter"/>
                <a:cs typeface="Inter"/>
                <a:sym typeface="Inter"/>
              </a:defRPr>
            </a:lvl9pPr>
          </a:lstStyle>
          <a:p>
            <a:endParaRPr/>
          </a:p>
        </p:txBody>
      </p:sp>
      <p:sp>
        <p:nvSpPr>
          <p:cNvPr id="7" name="Google Shape;7;p27"/>
          <p:cNvSpPr txBox="1">
            <a:spLocks noGrp="1"/>
          </p:cNvSpPr>
          <p:nvPr>
            <p:ph type="sldNum" idx="12"/>
          </p:nvPr>
        </p:nvSpPr>
        <p:spPr>
          <a:xfrm>
            <a:off x="3784203" y="9705806"/>
            <a:ext cx="242466" cy="243801"/>
          </a:xfrm>
          <a:prstGeom prst="rect">
            <a:avLst/>
          </a:prstGeom>
          <a:noFill/>
          <a:ln>
            <a:noFill/>
          </a:ln>
        </p:spPr>
        <p:txBody>
          <a:bodyPr spcFirstLastPara="1" wrap="square" lIns="45675" tIns="45675" rIns="45675" bIns="45675" anchor="b" anchorCtr="0">
            <a:spAutoFit/>
          </a:bodyPr>
          <a:lstStyle>
            <a:lvl1pPr marL="0" marR="0" lvl="0"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1pPr>
            <a:lvl2pPr marL="0" marR="0" lvl="1"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2pPr>
            <a:lvl3pPr marL="0" marR="0" lvl="2"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3pPr>
            <a:lvl4pPr marL="0" marR="0" lvl="3"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4pPr>
            <a:lvl5pPr marL="0" marR="0" lvl="4"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5pPr>
            <a:lvl6pPr marL="0" marR="0" lvl="5"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6pPr>
            <a:lvl7pPr marL="0" marR="0" lvl="6"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7pPr>
            <a:lvl8pPr marL="0" marR="0" lvl="7"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8pPr>
            <a:lvl9pPr marL="0" marR="0" lvl="8" indent="0" algn="ctr" rtl="0">
              <a:lnSpc>
                <a:spcPct val="100000"/>
              </a:lnSpc>
              <a:spcBef>
                <a:spcPts val="0"/>
              </a:spcBef>
              <a:spcAft>
                <a:spcPts val="0"/>
              </a:spcAft>
              <a:buClr>
                <a:srgbClr val="888888"/>
              </a:buClr>
              <a:buSzPts val="1000"/>
              <a:buFont typeface="Inter"/>
              <a:buNone/>
              <a:defRPr sz="10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
        <p:nvSpPr>
          <p:cNvPr id="8" name="Google Shape;8;p27"/>
          <p:cNvSpPr txBox="1">
            <a:spLocks noGrp="1"/>
          </p:cNvSpPr>
          <p:nvPr>
            <p:ph type="title"/>
          </p:nvPr>
        </p:nvSpPr>
        <p:spPr>
          <a:xfrm>
            <a:off x="388620" y="402801"/>
            <a:ext cx="6995160" cy="1676401"/>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2pPr>
            <a:lvl3pPr marR="0" lvl="2"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3pPr>
            <a:lvl4pPr marR="0" lvl="3"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4pPr>
            <a:lvl5pPr marR="0" lvl="4"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5pPr>
            <a:lvl6pPr marR="0" lvl="5"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6pPr>
            <a:lvl7pPr marR="0" lvl="6"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7pPr>
            <a:lvl8pPr marR="0" lvl="7"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8pPr>
            <a:lvl9pPr marR="0" lvl="8" algn="l" rtl="0">
              <a:lnSpc>
                <a:spcPct val="100000"/>
              </a:lnSpc>
              <a:spcBef>
                <a:spcPts val="0"/>
              </a:spcBef>
              <a:spcAft>
                <a:spcPts val="0"/>
              </a:spcAft>
              <a:buClr>
                <a:srgbClr val="000000"/>
              </a:buClr>
              <a:buSzPts val="3200"/>
              <a:buFont typeface="Poppins SemiBold"/>
              <a:buNone/>
              <a:defRPr sz="3200" b="0" i="0" u="none" strike="noStrike" cap="none">
                <a:solidFill>
                  <a:srgbClr val="000000"/>
                </a:solidFill>
                <a:latin typeface="Poppins SemiBold"/>
                <a:ea typeface="Poppins SemiBold"/>
                <a:cs typeface="Poppins SemiBold"/>
                <a:sym typeface="Poppins SemiBold"/>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8.jpg"/><Relationship Id="rId5" Type="http://schemas.openxmlformats.org/officeDocument/2006/relationships/image" Target="../media/image17.jpg"/><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16.xml"/><Relationship Id="rId5" Type="http://schemas.openxmlformats.org/officeDocument/2006/relationships/image" Target="../media/image14.jpg"/><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17.jpg"/></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22.xml"/><Relationship Id="rId6" Type="http://schemas.openxmlformats.org/officeDocument/2006/relationships/image" Target="../media/image21.jpg"/><Relationship Id="rId5" Type="http://schemas.openxmlformats.org/officeDocument/2006/relationships/image" Target="../media/image20.jpg"/><Relationship Id="rId4" Type="http://schemas.openxmlformats.org/officeDocument/2006/relationships/image" Target="../media/image19.jpg"/></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23.xml"/><Relationship Id="rId4" Type="http://schemas.openxmlformats.org/officeDocument/2006/relationships/image" Target="../media/image5.jpg"/></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24.xml"/><Relationship Id="rId4" Type="http://schemas.openxmlformats.org/officeDocument/2006/relationships/image" Target="../media/image5.jpg"/></Relationships>
</file>

<file path=ppt/slides/_rels/slide2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25.xml"/><Relationship Id="rId6" Type="http://schemas.openxmlformats.org/officeDocument/2006/relationships/image" Target="../media/image15.jpg"/><Relationship Id="rId5" Type="http://schemas.openxmlformats.org/officeDocument/2006/relationships/image" Target="../media/image16.jpg"/><Relationship Id="rId4" Type="http://schemas.openxmlformats.org/officeDocument/2006/relationships/image" Target="../media/image18.jpg"/></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5.xml"/><Relationship Id="rId1" Type="http://schemas.openxmlformats.org/officeDocument/2006/relationships/slideLayout" Target="../slideLayouts/slideLayout26.xml"/><Relationship Id="rId5" Type="http://schemas.openxmlformats.org/officeDocument/2006/relationships/image" Target="../media/image22.jpg"/><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6.jp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jp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jp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5.jpg"/></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8.jpg"/><Relationship Id="rId5" Type="http://schemas.openxmlformats.org/officeDocument/2006/relationships/image" Target="../media/image17.jpg"/><Relationship Id="rId4" Type="http://schemas.openxmlformats.org/officeDocument/2006/relationships/image" Target="../media/image15.jpg"/></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8.jpg"/><Relationship Id="rId5" Type="http://schemas.openxmlformats.org/officeDocument/2006/relationships/image" Target="../media/image15.jpg"/><Relationship Id="rId4" Type="http://schemas.openxmlformats.org/officeDocument/2006/relationships/image" Target="../media/image17.jpg"/></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grpSp>
        <p:nvGrpSpPr>
          <p:cNvPr id="1446" name="Google Shape;1446;p2"/>
          <p:cNvGrpSpPr/>
          <p:nvPr/>
        </p:nvGrpSpPr>
        <p:grpSpPr>
          <a:xfrm>
            <a:off x="2895600" y="314325"/>
            <a:ext cx="4572000" cy="9429750"/>
            <a:chOff x="0" y="0"/>
            <a:chExt cx="4572000" cy="9429750"/>
          </a:xfrm>
        </p:grpSpPr>
        <p:sp>
          <p:nvSpPr>
            <p:cNvPr id="1447" name="Google Shape;1447;p2"/>
            <p:cNvSpPr/>
            <p:nvPr/>
          </p:nvSpPr>
          <p:spPr>
            <a:xfrm>
              <a:off x="0" y="0"/>
              <a:ext cx="4572000" cy="942975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48" name="Google Shape;1448;p2" descr="image4.jpeg"/>
            <p:cNvPicPr preferRelativeResize="0"/>
            <p:nvPr/>
          </p:nvPicPr>
          <p:blipFill rotWithShape="1">
            <a:blip r:embed="rId3">
              <a:alphaModFix/>
            </a:blip>
            <a:srcRect l="33845" r="33845"/>
            <a:stretch/>
          </p:blipFill>
          <p:spPr>
            <a:xfrm>
              <a:off x="0" y="0"/>
              <a:ext cx="4572000" cy="9429750"/>
            </a:xfrm>
            <a:prstGeom prst="rect">
              <a:avLst/>
            </a:prstGeom>
            <a:noFill/>
            <a:ln>
              <a:noFill/>
            </a:ln>
          </p:spPr>
        </p:pic>
      </p:grpSp>
      <p:sp>
        <p:nvSpPr>
          <p:cNvPr id="1449" name="Google Shape;1449;p2"/>
          <p:cNvSpPr txBox="1">
            <a:spLocks noGrp="1"/>
          </p:cNvSpPr>
          <p:nvPr>
            <p:ph type="title"/>
          </p:nvPr>
        </p:nvSpPr>
        <p:spPr>
          <a:xfrm>
            <a:off x="1219200" y="6096000"/>
            <a:ext cx="3886200" cy="2304289"/>
          </a:xfrm>
          <a:prstGeom prst="rect">
            <a:avLst/>
          </a:prstGeom>
          <a:solidFill>
            <a:schemeClr val="accent4">
              <a:alpha val="76078"/>
            </a:schemeClr>
          </a:solidFill>
          <a:ln>
            <a:noFill/>
          </a:ln>
        </p:spPr>
        <p:txBody>
          <a:bodyPr spcFirstLastPara="1" wrap="square" lIns="91400" tIns="91400" rIns="91400" bIns="91400" anchor="ctr" anchorCtr="0">
            <a:normAutofit/>
          </a:bodyPr>
          <a:lstStyle/>
          <a:p>
            <a:pPr marL="0" lvl="0" indent="0" algn="l" rtl="0">
              <a:lnSpc>
                <a:spcPct val="100000"/>
              </a:lnSpc>
              <a:spcBef>
                <a:spcPts val="0"/>
              </a:spcBef>
              <a:spcAft>
                <a:spcPts val="0"/>
              </a:spcAft>
              <a:buClr>
                <a:srgbClr val="000000"/>
              </a:buClr>
              <a:buSzPts val="3759"/>
              <a:buFont typeface="Poppins SemiBold"/>
              <a:buNone/>
            </a:pPr>
            <a:r>
              <a:rPr lang="en-US" sz="3759" b="1">
                <a:latin typeface="Arial"/>
                <a:ea typeface="Arial"/>
                <a:cs typeface="Arial"/>
                <a:sym typeface="Arial"/>
              </a:rPr>
              <a:t>Title Page</a:t>
            </a:r>
            <a:br>
              <a:rPr lang="en-US" sz="3759" b="1">
                <a:latin typeface="Arial"/>
                <a:ea typeface="Arial"/>
                <a:cs typeface="Arial"/>
                <a:sym typeface="Arial"/>
              </a:rPr>
            </a:br>
            <a:r>
              <a:rPr lang="en-US" sz="3759" b="1">
                <a:latin typeface="Arial"/>
                <a:ea typeface="Arial"/>
                <a:cs typeface="Arial"/>
                <a:sym typeface="Arial"/>
              </a:rPr>
              <a:t>or Section Header</a:t>
            </a:r>
            <a:endParaRPr b="1">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05"/>
        <p:cNvGrpSpPr/>
        <p:nvPr/>
      </p:nvGrpSpPr>
      <p:grpSpPr>
        <a:xfrm>
          <a:off x="0" y="0"/>
          <a:ext cx="0" cy="0"/>
          <a:chOff x="0" y="0"/>
          <a:chExt cx="0" cy="0"/>
        </a:xfrm>
      </p:grpSpPr>
      <p:sp>
        <p:nvSpPr>
          <p:cNvPr id="1706" name="Google Shape;1706;p11"/>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707" name="Google Shape;1707;p11"/>
          <p:cNvGrpSpPr/>
          <p:nvPr/>
        </p:nvGrpSpPr>
        <p:grpSpPr>
          <a:xfrm>
            <a:off x="730298" y="2420984"/>
            <a:ext cx="6311805" cy="3058890"/>
            <a:chOff x="0" y="0"/>
            <a:chExt cx="6311804" cy="3058889"/>
          </a:xfrm>
        </p:grpSpPr>
        <p:sp>
          <p:nvSpPr>
            <p:cNvPr id="1708" name="Google Shape;1708;p11"/>
            <p:cNvSpPr/>
            <p:nvPr/>
          </p:nvSpPr>
          <p:spPr>
            <a:xfrm>
              <a:off x="0" y="0"/>
              <a:ext cx="6311804" cy="3058889"/>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09" name="Google Shape;1709;p11" descr="image21.jpeg"/>
            <p:cNvPicPr preferRelativeResize="0"/>
            <p:nvPr/>
          </p:nvPicPr>
          <p:blipFill rotWithShape="1">
            <a:blip r:embed="rId3">
              <a:alphaModFix/>
            </a:blip>
            <a:srcRect t="13680" b="13678"/>
            <a:stretch/>
          </p:blipFill>
          <p:spPr>
            <a:xfrm>
              <a:off x="0" y="0"/>
              <a:ext cx="6311804" cy="3058889"/>
            </a:xfrm>
            <a:prstGeom prst="rect">
              <a:avLst/>
            </a:prstGeom>
            <a:noFill/>
            <a:ln>
              <a:noFill/>
            </a:ln>
          </p:spPr>
        </p:pic>
      </p:grpSp>
      <p:sp>
        <p:nvSpPr>
          <p:cNvPr id="1710" name="Google Shape;1710;p11"/>
          <p:cNvSpPr txBox="1">
            <a:spLocks noGrp="1"/>
          </p:cNvSpPr>
          <p:nvPr>
            <p:ph type="title"/>
          </p:nvPr>
        </p:nvSpPr>
        <p:spPr>
          <a:xfrm>
            <a:off x="730296" y="1432605"/>
            <a:ext cx="6310579" cy="455510"/>
          </a:xfrm>
          <a:prstGeom prst="rect">
            <a:avLst/>
          </a:prstGeom>
          <a:noFill/>
          <a:ln>
            <a:noFill/>
          </a:ln>
        </p:spPr>
        <p:txBody>
          <a:bodyPr spcFirstLastPara="1" wrap="square" lIns="0" tIns="0" rIns="0" bIns="0" anchor="b" anchorCtr="0">
            <a:normAutofit fontScale="90000"/>
          </a:bodyPr>
          <a:lstStyle/>
          <a:p>
            <a:pPr marL="0" lvl="0" indent="0" algn="l" rtl="0">
              <a:lnSpc>
                <a:spcPct val="90000"/>
              </a:lnSpc>
              <a:spcBef>
                <a:spcPts val="0"/>
              </a:spcBef>
              <a:spcAft>
                <a:spcPts val="0"/>
              </a:spcAft>
              <a:buClr>
                <a:srgbClr val="000000"/>
              </a:buClr>
              <a:buSzPct val="100000"/>
              <a:buFont typeface="Poppins SemiBold"/>
              <a:buNone/>
            </a:pPr>
            <a:r>
              <a:rPr lang="en-US" sz="1280">
                <a:latin typeface="Verdana"/>
                <a:ea typeface="Verdana"/>
                <a:cs typeface="Verdana"/>
                <a:sym typeface="Verdana"/>
              </a:rPr>
              <a:t>Layout for Print Graphic</a:t>
            </a:r>
            <a:br>
              <a:rPr lang="en-US" sz="1280">
                <a:latin typeface="Verdana"/>
                <a:ea typeface="Verdana"/>
                <a:cs typeface="Verdana"/>
                <a:sym typeface="Verdana"/>
              </a:rPr>
            </a:br>
            <a:r>
              <a:rPr lang="en-US">
                <a:latin typeface="Verdana"/>
                <a:ea typeface="Verdana"/>
                <a:cs typeface="Verdana"/>
                <a:sym typeface="Verdana"/>
              </a:rPr>
              <a:t>With Printer’s Marks</a:t>
            </a:r>
            <a:endParaRPr>
              <a:latin typeface="Verdana"/>
              <a:ea typeface="Verdana"/>
              <a:cs typeface="Verdana"/>
              <a:sym typeface="Verdana"/>
            </a:endParaRPr>
          </a:p>
        </p:txBody>
      </p:sp>
      <p:grpSp>
        <p:nvGrpSpPr>
          <p:cNvPr id="1711" name="Google Shape;1711;p11"/>
          <p:cNvGrpSpPr/>
          <p:nvPr/>
        </p:nvGrpSpPr>
        <p:grpSpPr>
          <a:xfrm>
            <a:off x="730298" y="5673034"/>
            <a:ext cx="6311805" cy="3058892"/>
            <a:chOff x="0" y="-1"/>
            <a:chExt cx="6311804" cy="3058890"/>
          </a:xfrm>
        </p:grpSpPr>
        <p:sp>
          <p:nvSpPr>
            <p:cNvPr id="1712" name="Google Shape;1712;p11"/>
            <p:cNvSpPr/>
            <p:nvPr/>
          </p:nvSpPr>
          <p:spPr>
            <a:xfrm>
              <a:off x="0" y="0"/>
              <a:ext cx="6311804" cy="3058889"/>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13" name="Google Shape;1713;p11" descr="image28.jpeg"/>
            <p:cNvPicPr preferRelativeResize="0"/>
            <p:nvPr/>
          </p:nvPicPr>
          <p:blipFill rotWithShape="1">
            <a:blip r:embed="rId4">
              <a:alphaModFix/>
            </a:blip>
            <a:srcRect t="13653" b="13654"/>
            <a:stretch/>
          </p:blipFill>
          <p:spPr>
            <a:xfrm>
              <a:off x="0" y="-1"/>
              <a:ext cx="6311804" cy="3058890"/>
            </a:xfrm>
            <a:prstGeom prst="rect">
              <a:avLst/>
            </a:prstGeom>
            <a:noFill/>
            <a:ln>
              <a:noFill/>
            </a:ln>
          </p:spPr>
        </p:pic>
      </p:grpSp>
      <p:sp>
        <p:nvSpPr>
          <p:cNvPr id="1714" name="Google Shape;1714;p11"/>
          <p:cNvSpPr txBox="1">
            <a:spLocks noGrp="1"/>
          </p:cNvSpPr>
          <p:nvPr>
            <p:ph type="sldNum" idx="12"/>
          </p:nvPr>
        </p:nvSpPr>
        <p:spPr>
          <a:xfrm>
            <a:off x="3863853" y="9705806"/>
            <a:ext cx="222081"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10</a:t>
            </a:fld>
            <a:endParaRPr/>
          </a:p>
        </p:txBody>
      </p:sp>
      <p:sp>
        <p:nvSpPr>
          <p:cNvPr id="1715" name="Google Shape;1715;p11"/>
          <p:cNvSpPr txBox="1">
            <a:spLocks noGrp="1"/>
          </p:cNvSpPr>
          <p:nvPr>
            <p:ph type="body" idx="1"/>
          </p:nvPr>
        </p:nvSpPr>
        <p:spPr>
          <a:xfrm>
            <a:off x="1183797" y="2192738"/>
            <a:ext cx="5419168" cy="93263"/>
          </a:xfrm>
          <a:prstGeom prst="rect">
            <a:avLst/>
          </a:prstGeom>
          <a:noFill/>
          <a:ln>
            <a:noFill/>
          </a:ln>
        </p:spPr>
        <p:txBody>
          <a:bodyPr spcFirstLastPara="1" wrap="square" lIns="0" tIns="0" rIns="0" bIns="0" anchor="b" anchorCtr="0">
            <a:normAutofit/>
          </a:bodyPr>
          <a:lstStyle/>
          <a:p>
            <a:pPr marL="0" marR="0" lvl="0" indent="12700" algn="l" rtl="0">
              <a:lnSpc>
                <a:spcPct val="100000"/>
              </a:lnSpc>
              <a:spcBef>
                <a:spcPts val="0"/>
              </a:spcBef>
              <a:spcAft>
                <a:spcPts val="0"/>
              </a:spcAft>
              <a:buClr>
                <a:srgbClr val="000000"/>
              </a:buClr>
              <a:buSzPts val="600"/>
              <a:buFont typeface="Inter"/>
              <a:buNone/>
            </a:pPr>
            <a:r>
              <a:rPr lang="en-US" sz="600"/>
              <a:t>File_Name | 3/4/2021 | 5:59:42 PM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9"/>
        <p:cNvGrpSpPr/>
        <p:nvPr/>
      </p:nvGrpSpPr>
      <p:grpSpPr>
        <a:xfrm>
          <a:off x="0" y="0"/>
          <a:ext cx="0" cy="0"/>
          <a:chOff x="0" y="0"/>
          <a:chExt cx="0" cy="0"/>
        </a:xfrm>
      </p:grpSpPr>
      <p:sp>
        <p:nvSpPr>
          <p:cNvPr id="1720" name="Google Shape;1720;p12"/>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1721" name="Google Shape;1721;p12"/>
          <p:cNvSpPr txBox="1">
            <a:spLocks noGrp="1"/>
          </p:cNvSpPr>
          <p:nvPr>
            <p:ph type="body" idx="1"/>
          </p:nvPr>
        </p:nvSpPr>
        <p:spPr>
          <a:xfrm>
            <a:off x="1183797" y="2202900"/>
            <a:ext cx="5419168" cy="83101"/>
          </a:xfrm>
          <a:prstGeom prst="rect">
            <a:avLst/>
          </a:prstGeom>
          <a:noFill/>
          <a:ln>
            <a:noFill/>
          </a:ln>
        </p:spPr>
        <p:txBody>
          <a:bodyPr spcFirstLastPara="1" wrap="square" lIns="0" tIns="0" rIns="0" bIns="0" anchor="b" anchorCtr="0">
            <a:normAutofit/>
          </a:bodyPr>
          <a:lstStyle/>
          <a:p>
            <a:pPr marL="0" marR="0" lvl="0" indent="0" algn="l" rtl="0">
              <a:lnSpc>
                <a:spcPct val="90000"/>
              </a:lnSpc>
              <a:spcBef>
                <a:spcPts val="0"/>
              </a:spcBef>
              <a:spcAft>
                <a:spcPts val="0"/>
              </a:spcAft>
              <a:buClr>
                <a:srgbClr val="000000"/>
              </a:buClr>
              <a:buSzPts val="600"/>
              <a:buFont typeface="Inter"/>
              <a:buNone/>
            </a:pPr>
            <a:r>
              <a:rPr lang="en-US" sz="600"/>
              <a:t>File_Name | 3/4/2021 | 5:59:42 PM</a:t>
            </a:r>
            <a:endParaRPr/>
          </a:p>
        </p:txBody>
      </p:sp>
      <p:grpSp>
        <p:nvGrpSpPr>
          <p:cNvPr id="1722" name="Google Shape;1722;p12"/>
          <p:cNvGrpSpPr/>
          <p:nvPr/>
        </p:nvGrpSpPr>
        <p:grpSpPr>
          <a:xfrm>
            <a:off x="731518" y="2414609"/>
            <a:ext cx="3117762" cy="3119320"/>
            <a:chOff x="-1" y="0"/>
            <a:chExt cx="3117760" cy="3119318"/>
          </a:xfrm>
        </p:grpSpPr>
        <p:sp>
          <p:nvSpPr>
            <p:cNvPr id="1723" name="Google Shape;1723;p12"/>
            <p:cNvSpPr/>
            <p:nvPr/>
          </p:nvSpPr>
          <p:spPr>
            <a:xfrm>
              <a:off x="0" y="0"/>
              <a:ext cx="3117758" cy="311931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24" name="Google Shape;1724;p12" descr="image29.jpeg"/>
            <p:cNvPicPr preferRelativeResize="0"/>
            <p:nvPr/>
          </p:nvPicPr>
          <p:blipFill rotWithShape="1">
            <a:blip r:embed="rId3">
              <a:alphaModFix/>
            </a:blip>
            <a:srcRect l="16657" r="16657"/>
            <a:stretch/>
          </p:blipFill>
          <p:spPr>
            <a:xfrm>
              <a:off x="-1" y="0"/>
              <a:ext cx="3117760" cy="3119318"/>
            </a:xfrm>
            <a:prstGeom prst="rect">
              <a:avLst/>
            </a:prstGeom>
            <a:noFill/>
            <a:ln>
              <a:noFill/>
            </a:ln>
          </p:spPr>
        </p:pic>
      </p:grpSp>
      <p:sp>
        <p:nvSpPr>
          <p:cNvPr id="1725" name="Google Shape;1725;p12"/>
          <p:cNvSpPr txBox="1">
            <a:spLocks noGrp="1"/>
          </p:cNvSpPr>
          <p:nvPr>
            <p:ph type="title"/>
          </p:nvPr>
        </p:nvSpPr>
        <p:spPr>
          <a:xfrm>
            <a:off x="730296" y="1432605"/>
            <a:ext cx="6310500" cy="455400"/>
          </a:xfrm>
          <a:prstGeom prst="rect">
            <a:avLst/>
          </a:prstGeom>
          <a:noFill/>
          <a:ln>
            <a:noFill/>
          </a:ln>
        </p:spPr>
        <p:txBody>
          <a:bodyPr spcFirstLastPara="1" wrap="square" lIns="0" tIns="0" rIns="0" bIns="0" anchor="b" anchorCtr="0">
            <a:normAutofit fontScale="90000"/>
          </a:bodyPr>
          <a:lstStyle/>
          <a:p>
            <a:pPr marL="0" lvl="0" indent="0" algn="l" rtl="0">
              <a:lnSpc>
                <a:spcPct val="90000"/>
              </a:lnSpc>
              <a:spcBef>
                <a:spcPts val="0"/>
              </a:spcBef>
              <a:spcAft>
                <a:spcPts val="0"/>
              </a:spcAft>
              <a:buClr>
                <a:srgbClr val="000000"/>
              </a:buClr>
              <a:buSzPct val="100000"/>
              <a:buFont typeface="Poppins SemiBold"/>
              <a:buNone/>
            </a:pPr>
            <a:r>
              <a:rPr lang="en-US" sz="1280">
                <a:latin typeface="Verdana"/>
                <a:ea typeface="Verdana"/>
                <a:cs typeface="Verdana"/>
                <a:sym typeface="Verdana"/>
              </a:rPr>
              <a:t>Layout for Print Graphic</a:t>
            </a:r>
            <a:br>
              <a:rPr lang="en-US" sz="1280">
                <a:latin typeface="Verdana"/>
                <a:ea typeface="Verdana"/>
                <a:cs typeface="Verdana"/>
                <a:sym typeface="Verdana"/>
              </a:rPr>
            </a:br>
            <a:r>
              <a:rPr lang="en-US">
                <a:latin typeface="Verdana"/>
                <a:ea typeface="Verdana"/>
                <a:cs typeface="Verdana"/>
                <a:sym typeface="Verdana"/>
              </a:rPr>
              <a:t>With Printer’s Marks</a:t>
            </a:r>
            <a:endParaRPr>
              <a:latin typeface="Verdana"/>
              <a:ea typeface="Verdana"/>
              <a:cs typeface="Verdana"/>
              <a:sym typeface="Verdana"/>
            </a:endParaRPr>
          </a:p>
        </p:txBody>
      </p:sp>
      <p:grpSp>
        <p:nvGrpSpPr>
          <p:cNvPr id="1726" name="Google Shape;1726;p12"/>
          <p:cNvGrpSpPr/>
          <p:nvPr/>
        </p:nvGrpSpPr>
        <p:grpSpPr>
          <a:xfrm>
            <a:off x="3923121" y="2414609"/>
            <a:ext cx="3117760" cy="3119320"/>
            <a:chOff x="0" y="0"/>
            <a:chExt cx="3117758" cy="3119318"/>
          </a:xfrm>
        </p:grpSpPr>
        <p:sp>
          <p:nvSpPr>
            <p:cNvPr id="1727" name="Google Shape;1727;p12"/>
            <p:cNvSpPr/>
            <p:nvPr/>
          </p:nvSpPr>
          <p:spPr>
            <a:xfrm>
              <a:off x="0" y="0"/>
              <a:ext cx="3117758" cy="311931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28" name="Google Shape;1728;p12" descr="image28.jpeg"/>
            <p:cNvPicPr preferRelativeResize="0"/>
            <p:nvPr/>
          </p:nvPicPr>
          <p:blipFill rotWithShape="1">
            <a:blip r:embed="rId4">
              <a:alphaModFix/>
            </a:blip>
            <a:srcRect l="16697" r="16696"/>
            <a:stretch/>
          </p:blipFill>
          <p:spPr>
            <a:xfrm>
              <a:off x="0" y="0"/>
              <a:ext cx="3117758" cy="3119318"/>
            </a:xfrm>
            <a:prstGeom prst="rect">
              <a:avLst/>
            </a:prstGeom>
            <a:noFill/>
            <a:ln>
              <a:noFill/>
            </a:ln>
          </p:spPr>
        </p:pic>
      </p:grpSp>
      <p:grpSp>
        <p:nvGrpSpPr>
          <p:cNvPr id="1729" name="Google Shape;1729;p12"/>
          <p:cNvGrpSpPr/>
          <p:nvPr/>
        </p:nvGrpSpPr>
        <p:grpSpPr>
          <a:xfrm>
            <a:off x="731519" y="5613796"/>
            <a:ext cx="3117760" cy="3119320"/>
            <a:chOff x="0" y="0"/>
            <a:chExt cx="3117758" cy="3119318"/>
          </a:xfrm>
        </p:grpSpPr>
        <p:sp>
          <p:nvSpPr>
            <p:cNvPr id="1730" name="Google Shape;1730;p12"/>
            <p:cNvSpPr/>
            <p:nvPr/>
          </p:nvSpPr>
          <p:spPr>
            <a:xfrm>
              <a:off x="0" y="0"/>
              <a:ext cx="3117758" cy="311931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31" name="Google Shape;1731;p12" descr="image11.jpeg"/>
            <p:cNvPicPr preferRelativeResize="0"/>
            <p:nvPr/>
          </p:nvPicPr>
          <p:blipFill rotWithShape="1">
            <a:blip r:embed="rId5">
              <a:alphaModFix/>
            </a:blip>
            <a:srcRect l="16706" r="16706"/>
            <a:stretch/>
          </p:blipFill>
          <p:spPr>
            <a:xfrm>
              <a:off x="0" y="0"/>
              <a:ext cx="3117758" cy="3119318"/>
            </a:xfrm>
            <a:prstGeom prst="rect">
              <a:avLst/>
            </a:prstGeom>
            <a:noFill/>
            <a:ln>
              <a:noFill/>
            </a:ln>
          </p:spPr>
        </p:pic>
      </p:grpSp>
      <p:grpSp>
        <p:nvGrpSpPr>
          <p:cNvPr id="1732" name="Google Shape;1732;p12"/>
          <p:cNvGrpSpPr/>
          <p:nvPr/>
        </p:nvGrpSpPr>
        <p:grpSpPr>
          <a:xfrm>
            <a:off x="3923121" y="5613796"/>
            <a:ext cx="3117759" cy="3119320"/>
            <a:chOff x="0" y="0"/>
            <a:chExt cx="3117758" cy="3119318"/>
          </a:xfrm>
        </p:grpSpPr>
        <p:sp>
          <p:nvSpPr>
            <p:cNvPr id="1733" name="Google Shape;1733;p12"/>
            <p:cNvSpPr/>
            <p:nvPr/>
          </p:nvSpPr>
          <p:spPr>
            <a:xfrm>
              <a:off x="0" y="0"/>
              <a:ext cx="3117758" cy="311931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34" name="Google Shape;1734;p12" descr="image31.jpeg"/>
            <p:cNvPicPr preferRelativeResize="0"/>
            <p:nvPr/>
          </p:nvPicPr>
          <p:blipFill rotWithShape="1">
            <a:blip r:embed="rId6">
              <a:alphaModFix/>
            </a:blip>
            <a:srcRect l="16713" r="16712"/>
            <a:stretch/>
          </p:blipFill>
          <p:spPr>
            <a:xfrm>
              <a:off x="0" y="0"/>
              <a:ext cx="3117758" cy="3119318"/>
            </a:xfrm>
            <a:prstGeom prst="rect">
              <a:avLst/>
            </a:prstGeom>
            <a:noFill/>
            <a:ln>
              <a:noFill/>
            </a:ln>
          </p:spPr>
        </p:pic>
      </p:grpSp>
      <p:sp>
        <p:nvSpPr>
          <p:cNvPr id="1735" name="Google Shape;1735;p12"/>
          <p:cNvSpPr txBox="1">
            <a:spLocks noGrp="1"/>
          </p:cNvSpPr>
          <p:nvPr>
            <p:ph type="sldNum" idx="12"/>
          </p:nvPr>
        </p:nvSpPr>
        <p:spPr>
          <a:xfrm>
            <a:off x="3845994" y="9705806"/>
            <a:ext cx="239940"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39"/>
        <p:cNvGrpSpPr/>
        <p:nvPr/>
      </p:nvGrpSpPr>
      <p:grpSpPr>
        <a:xfrm>
          <a:off x="0" y="0"/>
          <a:ext cx="0" cy="0"/>
          <a:chOff x="0" y="0"/>
          <a:chExt cx="0" cy="0"/>
        </a:xfrm>
      </p:grpSpPr>
      <p:sp>
        <p:nvSpPr>
          <p:cNvPr id="1740" name="Google Shape;1740;p13"/>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741" name="Google Shape;1741;p13"/>
          <p:cNvGrpSpPr/>
          <p:nvPr/>
        </p:nvGrpSpPr>
        <p:grpSpPr>
          <a:xfrm>
            <a:off x="1136981" y="3118958"/>
            <a:ext cx="5498439" cy="3439368"/>
            <a:chOff x="0" y="-1"/>
            <a:chExt cx="5498437" cy="3439366"/>
          </a:xfrm>
        </p:grpSpPr>
        <p:sp>
          <p:nvSpPr>
            <p:cNvPr id="1742" name="Google Shape;1742;p13"/>
            <p:cNvSpPr/>
            <p:nvPr/>
          </p:nvSpPr>
          <p:spPr>
            <a:xfrm>
              <a:off x="0" y="0"/>
              <a:ext cx="5498437" cy="3439365"/>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43" name="Google Shape;1743;p13" descr="image21.jpeg"/>
            <p:cNvPicPr preferRelativeResize="0"/>
            <p:nvPr/>
          </p:nvPicPr>
          <p:blipFill rotWithShape="1">
            <a:blip r:embed="rId3">
              <a:alphaModFix/>
            </a:blip>
            <a:srcRect t="3141" b="3139"/>
            <a:stretch/>
          </p:blipFill>
          <p:spPr>
            <a:xfrm>
              <a:off x="0" y="-1"/>
              <a:ext cx="5498437" cy="3439366"/>
            </a:xfrm>
            <a:prstGeom prst="rect">
              <a:avLst/>
            </a:prstGeom>
            <a:noFill/>
            <a:ln>
              <a:noFill/>
            </a:ln>
          </p:spPr>
        </p:pic>
      </p:grpSp>
      <p:sp>
        <p:nvSpPr>
          <p:cNvPr id="1744" name="Google Shape;1744;p13"/>
          <p:cNvSpPr txBox="1">
            <a:spLocks noGrp="1"/>
          </p:cNvSpPr>
          <p:nvPr>
            <p:ph type="title"/>
          </p:nvPr>
        </p:nvSpPr>
        <p:spPr>
          <a:xfrm>
            <a:off x="931862" y="1635860"/>
            <a:ext cx="6108701" cy="1077178"/>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000000"/>
              </a:buClr>
              <a:buSzPts val="2880"/>
              <a:buFont typeface="Poppins SemiBold"/>
              <a:buNone/>
            </a:pPr>
            <a:r>
              <a:rPr lang="en-US" sz="2880">
                <a:latin typeface="Verdana"/>
                <a:ea typeface="Verdana"/>
                <a:cs typeface="Verdana"/>
                <a:sym typeface="Verdana"/>
              </a:rPr>
              <a:t>Layout for Digital Graphics</a:t>
            </a:r>
            <a:br>
              <a:rPr lang="en-US" sz="2880">
                <a:latin typeface="Verdana"/>
                <a:ea typeface="Verdana"/>
                <a:cs typeface="Verdana"/>
                <a:sym typeface="Verdana"/>
              </a:rPr>
            </a:br>
            <a:r>
              <a:rPr lang="en-US">
                <a:latin typeface="Verdana"/>
                <a:ea typeface="Verdana"/>
                <a:cs typeface="Verdana"/>
                <a:sym typeface="Verdana"/>
              </a:rPr>
              <a:t>Subtitle</a:t>
            </a:r>
            <a:endParaRPr>
              <a:latin typeface="Verdana"/>
              <a:ea typeface="Verdana"/>
              <a:cs typeface="Verdana"/>
              <a:sym typeface="Verdana"/>
            </a:endParaRPr>
          </a:p>
        </p:txBody>
      </p:sp>
      <p:sp>
        <p:nvSpPr>
          <p:cNvPr id="1745" name="Google Shape;1745;p13"/>
          <p:cNvSpPr txBox="1">
            <a:spLocks noGrp="1"/>
          </p:cNvSpPr>
          <p:nvPr>
            <p:ph type="sldNum" idx="12"/>
          </p:nvPr>
        </p:nvSpPr>
        <p:spPr>
          <a:xfrm>
            <a:off x="3764245" y="9705806"/>
            <a:ext cx="243910" cy="243801"/>
          </a:xfrm>
          <a:prstGeom prst="rect">
            <a:avLst/>
          </a:prstGeom>
          <a:noFill/>
          <a:ln>
            <a:noFill/>
          </a:ln>
        </p:spPr>
        <p:txBody>
          <a:bodyPr spcFirstLastPara="1" wrap="square" lIns="45675" tIns="45675" rIns="45675" bIns="45675" anchor="b" anchorCtr="0">
            <a:spAutoFit/>
          </a:bodyPr>
          <a:lstStyle/>
          <a:p>
            <a:pPr marL="0" lvl="0" indent="0" algn="ctr" rtl="0">
              <a:lnSpc>
                <a:spcPct val="100000"/>
              </a:lnSpc>
              <a:spcBef>
                <a:spcPts val="0"/>
              </a:spcBef>
              <a:spcAft>
                <a:spcPts val="0"/>
              </a:spcAft>
              <a:buClr>
                <a:srgbClr val="000000"/>
              </a:buClr>
              <a:buSzPts val="1000"/>
              <a:buFont typeface="Inter"/>
              <a:buNone/>
            </a:pPr>
            <a:fld id="{00000000-1234-1234-1234-123412341234}" type="slidenum">
              <a:rPr lang="en-US">
                <a:solidFill>
                  <a:srgbClr val="000000"/>
                </a:solidFill>
              </a:rPr>
              <a:t>12</a:t>
            </a:fld>
            <a:endParaRPr/>
          </a:p>
        </p:txBody>
      </p:sp>
      <p:sp>
        <p:nvSpPr>
          <p:cNvPr id="1746" name="Google Shape;1746;p13"/>
          <p:cNvSpPr txBox="1"/>
          <p:nvPr/>
        </p:nvSpPr>
        <p:spPr>
          <a:xfrm>
            <a:off x="931850" y="7258325"/>
            <a:ext cx="5853600" cy="15813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Clr>
                <a:schemeClr val="dk1"/>
              </a:buClr>
              <a:buSzPts val="1400"/>
              <a:buFont typeface="Inter"/>
              <a:buNone/>
            </a:pPr>
            <a:r>
              <a:rPr lang="en-US" b="1">
                <a:solidFill>
                  <a:schemeClr val="dk1"/>
                </a:solidFill>
                <a:latin typeface="Inter"/>
                <a:ea typeface="Inter"/>
                <a:cs typeface="Inter"/>
                <a:sym typeface="Inter"/>
              </a:rPr>
              <a:t>Quisque volutpat porta nisi</a:t>
            </a:r>
            <a:endParaRPr sz="1200">
              <a:solidFill>
                <a:schemeClr val="dk1"/>
              </a:solidFill>
              <a:latin typeface="Inter"/>
              <a:ea typeface="Inter"/>
              <a:cs typeface="Inter"/>
              <a:sym typeface="Inter"/>
            </a:endParaRPr>
          </a:p>
          <a:p>
            <a:pPr marL="0" lvl="0" indent="0" algn="l" rtl="0">
              <a:lnSpc>
                <a:spcPct val="90000"/>
              </a:lnSpc>
              <a:spcBef>
                <a:spcPts val="800"/>
              </a:spcBef>
              <a:spcAft>
                <a:spcPts val="0"/>
              </a:spcAft>
              <a:buClr>
                <a:schemeClr val="dk1"/>
              </a:buClr>
              <a:buSzPts val="1200"/>
              <a:buFont typeface="Inter"/>
              <a:buNone/>
            </a:pPr>
            <a:r>
              <a:rPr lang="en-US" sz="1200">
                <a:solidFill>
                  <a:schemeClr val="dk1"/>
                </a:solidFill>
                <a:latin typeface="Inter"/>
                <a:ea typeface="Inter"/>
                <a:cs typeface="Inter"/>
                <a:sym typeface="Inter"/>
              </a:rPr>
              <a:t>Ac porta orci dignissim sit amet. Donec ligula. efficitur at sem sit.</a:t>
            </a:r>
            <a:endParaRPr sz="1200">
              <a:solidFill>
                <a:schemeClr val="dk1"/>
              </a:solidFill>
              <a:latin typeface="Inter"/>
              <a:ea typeface="Inter"/>
              <a:cs typeface="Inter"/>
              <a:sym typeface="Inter"/>
            </a:endParaRPr>
          </a:p>
          <a:p>
            <a:pPr marL="0" lvl="0" indent="0" algn="l" rtl="0">
              <a:lnSpc>
                <a:spcPct val="90000"/>
              </a:lnSpc>
              <a:spcBef>
                <a:spcPts val="800"/>
              </a:spcBef>
              <a:spcAft>
                <a:spcPts val="0"/>
              </a:spcAft>
              <a:buClr>
                <a:schemeClr val="dk1"/>
              </a:buClr>
              <a:buSzPts val="1200"/>
              <a:buFont typeface="Inter"/>
              <a:buNone/>
            </a:pPr>
            <a:r>
              <a:rPr lang="en-US" sz="1200">
                <a:solidFill>
                  <a:schemeClr val="dk1"/>
                </a:solidFill>
                <a:latin typeface="Inter"/>
                <a:ea typeface="Inter"/>
                <a:cs typeface="Inter"/>
                <a:sym typeface="Inter"/>
              </a:rPr>
              <a:t>Mauris sed metus venenatis, viverra ex vitae, vulputate nunc. Pellentesque nec suscipit sem. Fusce non venenatis nunc, sit amet ullamcorper dui. Quisque imperdiet ultricies erat, ac malesuada lorem sollicitudin in. Phasellus magna tortor, pellentesque a dui id, suscipit tempor tortor. Integer quis ornare tellus. Nulla nec lectus et velit gravida commodo eget non purus.</a:t>
            </a:r>
            <a:endParaRPr>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50"/>
        <p:cNvGrpSpPr/>
        <p:nvPr/>
      </p:nvGrpSpPr>
      <p:grpSpPr>
        <a:xfrm>
          <a:off x="0" y="0"/>
          <a:ext cx="0" cy="0"/>
          <a:chOff x="0" y="0"/>
          <a:chExt cx="0" cy="0"/>
        </a:xfrm>
      </p:grpSpPr>
      <p:sp>
        <p:nvSpPr>
          <p:cNvPr id="1751" name="Google Shape;1751;p14"/>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1752" name="Google Shape;1752;p14"/>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000000"/>
              </a:buClr>
              <a:buSzPts val="1472"/>
              <a:buFont typeface="Poppins SemiBold"/>
              <a:buNone/>
            </a:pPr>
            <a:r>
              <a:rPr lang="en-US" sz="1472"/>
              <a:t>Layout for Digital Graphics</a:t>
            </a:r>
            <a:br>
              <a:rPr lang="en-US" sz="1472"/>
            </a:br>
            <a:r>
              <a:rPr lang="en-US">
                <a:latin typeface="Poppins"/>
                <a:ea typeface="Poppins"/>
                <a:cs typeface="Poppins"/>
                <a:sym typeface="Poppins"/>
              </a:rPr>
              <a:t>Subtitle</a:t>
            </a:r>
            <a:endParaRPr/>
          </a:p>
        </p:txBody>
      </p:sp>
      <p:sp>
        <p:nvSpPr>
          <p:cNvPr id="1753" name="Google Shape;1753;p14"/>
          <p:cNvSpPr txBox="1">
            <a:spLocks noGrp="1"/>
          </p:cNvSpPr>
          <p:nvPr>
            <p:ph type="sldNum" idx="12"/>
          </p:nvPr>
        </p:nvSpPr>
        <p:spPr>
          <a:xfrm>
            <a:off x="3763885" y="9705806"/>
            <a:ext cx="244630" cy="243801"/>
          </a:xfrm>
          <a:prstGeom prst="rect">
            <a:avLst/>
          </a:prstGeom>
          <a:noFill/>
          <a:ln>
            <a:noFill/>
          </a:ln>
        </p:spPr>
        <p:txBody>
          <a:bodyPr spcFirstLastPara="1" wrap="square" lIns="45675" tIns="45675" rIns="45675" bIns="45675" anchor="b" anchorCtr="0">
            <a:spAutoFit/>
          </a:bodyPr>
          <a:lstStyle/>
          <a:p>
            <a:pPr marL="0" lvl="0" indent="0" algn="ct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13</a:t>
            </a:fld>
            <a:endParaRPr/>
          </a:p>
        </p:txBody>
      </p:sp>
      <p:grpSp>
        <p:nvGrpSpPr>
          <p:cNvPr id="1754" name="Google Shape;1754;p14"/>
          <p:cNvGrpSpPr/>
          <p:nvPr/>
        </p:nvGrpSpPr>
        <p:grpSpPr>
          <a:xfrm>
            <a:off x="2418588" y="2423765"/>
            <a:ext cx="2935226" cy="6293202"/>
            <a:chOff x="0" y="0"/>
            <a:chExt cx="2935225" cy="6293200"/>
          </a:xfrm>
        </p:grpSpPr>
        <p:sp>
          <p:nvSpPr>
            <p:cNvPr id="1755" name="Google Shape;1755;p14"/>
            <p:cNvSpPr/>
            <p:nvPr/>
          </p:nvSpPr>
          <p:spPr>
            <a:xfrm>
              <a:off x="0" y="0"/>
              <a:ext cx="2935224" cy="6293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56" name="Google Shape;1756;p14" descr="image21.jpeg"/>
            <p:cNvPicPr preferRelativeResize="0"/>
            <p:nvPr/>
          </p:nvPicPr>
          <p:blipFill rotWithShape="1">
            <a:blip r:embed="rId3">
              <a:alphaModFix/>
            </a:blip>
            <a:srcRect l="34448" r="34447"/>
            <a:stretch/>
          </p:blipFill>
          <p:spPr>
            <a:xfrm>
              <a:off x="0" y="0"/>
              <a:ext cx="2935225" cy="6293200"/>
            </a:xfrm>
            <a:prstGeom prst="rect">
              <a:avLst/>
            </a:prstGeom>
            <a:noFill/>
            <a:ln>
              <a:noFill/>
            </a:ln>
          </p:spPr>
        </p:pic>
      </p:grpSp>
      <p:sp>
        <p:nvSpPr>
          <p:cNvPr id="1757" name="Google Shape;1757;p14"/>
          <p:cNvSpPr/>
          <p:nvPr/>
        </p:nvSpPr>
        <p:spPr>
          <a:xfrm>
            <a:off x="2225039" y="4487121"/>
            <a:ext cx="259081" cy="259081"/>
          </a:xfrm>
          <a:prstGeom prst="ellipse">
            <a:avLst/>
          </a:prstGeom>
          <a:solidFill>
            <a:schemeClr val="accent2">
              <a:alpha val="73333"/>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58" name="Google Shape;1758;p14"/>
          <p:cNvSpPr/>
          <p:nvPr/>
        </p:nvSpPr>
        <p:spPr>
          <a:xfrm>
            <a:off x="2225039" y="5157682"/>
            <a:ext cx="259081" cy="259081"/>
          </a:xfrm>
          <a:prstGeom prst="ellipse">
            <a:avLst/>
          </a:prstGeom>
          <a:solidFill>
            <a:schemeClr val="accent2">
              <a:alpha val="73333"/>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59" name="Google Shape;1759;p14"/>
          <p:cNvSpPr/>
          <p:nvPr/>
        </p:nvSpPr>
        <p:spPr>
          <a:xfrm>
            <a:off x="2225039" y="5774902"/>
            <a:ext cx="259081" cy="259081"/>
          </a:xfrm>
          <a:prstGeom prst="ellipse">
            <a:avLst/>
          </a:prstGeom>
          <a:solidFill>
            <a:schemeClr val="accent2">
              <a:alpha val="73333"/>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60" name="Google Shape;1760;p14"/>
          <p:cNvSpPr/>
          <p:nvPr/>
        </p:nvSpPr>
        <p:spPr>
          <a:xfrm>
            <a:off x="2225039" y="6430221"/>
            <a:ext cx="259081" cy="259081"/>
          </a:xfrm>
          <a:prstGeom prst="ellipse">
            <a:avLst/>
          </a:prstGeom>
          <a:solidFill>
            <a:schemeClr val="accent2">
              <a:alpha val="73333"/>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61" name="Google Shape;1761;p14"/>
          <p:cNvSpPr/>
          <p:nvPr/>
        </p:nvSpPr>
        <p:spPr>
          <a:xfrm>
            <a:off x="5265420" y="4487121"/>
            <a:ext cx="259081" cy="259081"/>
          </a:xfrm>
          <a:prstGeom prst="ellipse">
            <a:avLst/>
          </a:prstGeom>
          <a:solidFill>
            <a:schemeClr val="accent2">
              <a:alpha val="73333"/>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62" name="Google Shape;1762;p14"/>
          <p:cNvSpPr/>
          <p:nvPr/>
        </p:nvSpPr>
        <p:spPr>
          <a:xfrm>
            <a:off x="5265420" y="5157682"/>
            <a:ext cx="259081" cy="259081"/>
          </a:xfrm>
          <a:prstGeom prst="ellipse">
            <a:avLst/>
          </a:prstGeom>
          <a:solidFill>
            <a:schemeClr val="accent2">
              <a:alpha val="73333"/>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63" name="Google Shape;1763;p14"/>
          <p:cNvSpPr/>
          <p:nvPr/>
        </p:nvSpPr>
        <p:spPr>
          <a:xfrm>
            <a:off x="5265420" y="5774902"/>
            <a:ext cx="259081" cy="259081"/>
          </a:xfrm>
          <a:prstGeom prst="ellipse">
            <a:avLst/>
          </a:prstGeom>
          <a:solidFill>
            <a:schemeClr val="accent2">
              <a:alpha val="73333"/>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64" name="Google Shape;1764;p14"/>
          <p:cNvSpPr/>
          <p:nvPr/>
        </p:nvSpPr>
        <p:spPr>
          <a:xfrm>
            <a:off x="5265420" y="6430221"/>
            <a:ext cx="259081" cy="259081"/>
          </a:xfrm>
          <a:prstGeom prst="ellipse">
            <a:avLst/>
          </a:prstGeom>
          <a:solidFill>
            <a:schemeClr val="accent2">
              <a:alpha val="73333"/>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65" name="Google Shape;1765;p14"/>
          <p:cNvSpPr txBox="1"/>
          <p:nvPr/>
        </p:nvSpPr>
        <p:spPr>
          <a:xfrm>
            <a:off x="557400" y="4487125"/>
            <a:ext cx="1728600" cy="24210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Clr>
                <a:schemeClr val="dk1"/>
              </a:buClr>
              <a:buSzPts val="1100"/>
              <a:buFont typeface="Arial"/>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400"/>
              </a:spcAft>
              <a:buClr>
                <a:schemeClr val="dk1"/>
              </a:buClr>
              <a:buSzPts val="1100"/>
              <a:buFont typeface="Arial"/>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p:txBody>
      </p:sp>
      <p:sp>
        <p:nvSpPr>
          <p:cNvPr id="1766" name="Google Shape;1766;p14"/>
          <p:cNvSpPr txBox="1"/>
          <p:nvPr/>
        </p:nvSpPr>
        <p:spPr>
          <a:xfrm>
            <a:off x="5524500" y="4487125"/>
            <a:ext cx="1728600" cy="24210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40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15"/>
          <p:cNvSpPr txBox="1">
            <a:spLocks noGrp="1"/>
          </p:cNvSpPr>
          <p:nvPr>
            <p:ph type="sldNum" idx="12"/>
          </p:nvPr>
        </p:nvSpPr>
        <p:spPr>
          <a:xfrm>
            <a:off x="3766049" y="9705806"/>
            <a:ext cx="240300" cy="246300"/>
          </a:xfrm>
          <a:prstGeom prst="rect">
            <a:avLst/>
          </a:prstGeom>
          <a:noFill/>
          <a:ln>
            <a:noFill/>
          </a:ln>
        </p:spPr>
        <p:txBody>
          <a:bodyPr spcFirstLastPara="1" wrap="square" lIns="45675" tIns="45675" rIns="45675" bIns="45675" anchor="b" anchorCtr="0">
            <a:spAutoFit/>
          </a:bodyPr>
          <a:lstStyle/>
          <a:p>
            <a:pPr marL="0" lvl="0" indent="0" algn="ct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Arial"/>
                <a:ea typeface="Arial"/>
                <a:cs typeface="Arial"/>
                <a:sym typeface="Arial"/>
              </a:rPr>
              <a:t>14</a:t>
            </a:fld>
            <a:endParaRPr>
              <a:latin typeface="Arial"/>
              <a:ea typeface="Arial"/>
              <a:cs typeface="Arial"/>
              <a:sym typeface="Arial"/>
            </a:endParaRPr>
          </a:p>
        </p:txBody>
      </p:sp>
      <p:sp>
        <p:nvSpPr>
          <p:cNvPr id="1772" name="Google Shape;1772;p15"/>
          <p:cNvSpPr txBox="1"/>
          <p:nvPr/>
        </p:nvSpPr>
        <p:spPr>
          <a:xfrm>
            <a:off x="213360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1773" name="Google Shape;1773;p15"/>
          <p:cNvSpPr txBox="1">
            <a:spLocks noGrp="1"/>
          </p:cNvSpPr>
          <p:nvPr>
            <p:ph type="title"/>
          </p:nvPr>
        </p:nvSpPr>
        <p:spPr>
          <a:xfrm>
            <a:off x="931191" y="1655216"/>
            <a:ext cx="6109800" cy="535500"/>
          </a:xfrm>
          <a:prstGeom prst="rect">
            <a:avLst/>
          </a:prstGeom>
          <a:noFill/>
          <a:ln>
            <a:noFill/>
          </a:ln>
        </p:spPr>
        <p:txBody>
          <a:bodyPr spcFirstLastPara="1" wrap="square" lIns="0" tIns="0" rIns="0" bIns="0" anchor="b" anchorCtr="0">
            <a:normAutofit fontScale="90000"/>
          </a:bodyPr>
          <a:lstStyle/>
          <a:p>
            <a:pPr marL="0" lvl="0" indent="0" algn="l" rtl="0">
              <a:lnSpc>
                <a:spcPct val="100000"/>
              </a:lnSpc>
              <a:spcBef>
                <a:spcPts val="0"/>
              </a:spcBef>
              <a:spcAft>
                <a:spcPts val="0"/>
              </a:spcAft>
              <a:buClr>
                <a:srgbClr val="000000"/>
              </a:buClr>
              <a:buSzPct val="100000"/>
              <a:buFont typeface="Poppins SemiBold"/>
              <a:buNone/>
            </a:pPr>
            <a:r>
              <a:rPr lang="en-US" sz="1472"/>
              <a:t>Layout for Digital Graphics</a:t>
            </a:r>
            <a:br>
              <a:rPr lang="en-US" sz="1472"/>
            </a:br>
            <a:r>
              <a:rPr lang="en-US">
                <a:latin typeface="Poppins"/>
                <a:ea typeface="Poppins"/>
                <a:cs typeface="Poppins"/>
                <a:sym typeface="Poppins"/>
              </a:rPr>
              <a:t>Subtitle</a:t>
            </a:r>
            <a:endParaRPr/>
          </a:p>
        </p:txBody>
      </p:sp>
      <p:grpSp>
        <p:nvGrpSpPr>
          <p:cNvPr id="1774" name="Google Shape;1774;p15"/>
          <p:cNvGrpSpPr/>
          <p:nvPr/>
        </p:nvGrpSpPr>
        <p:grpSpPr>
          <a:xfrm>
            <a:off x="2418588" y="2423765"/>
            <a:ext cx="2935225" cy="6293201"/>
            <a:chOff x="0" y="0"/>
            <a:chExt cx="2935225" cy="6293201"/>
          </a:xfrm>
        </p:grpSpPr>
        <p:sp>
          <p:nvSpPr>
            <p:cNvPr id="1775" name="Google Shape;1775;p15"/>
            <p:cNvSpPr/>
            <p:nvPr/>
          </p:nvSpPr>
          <p:spPr>
            <a:xfrm>
              <a:off x="0" y="0"/>
              <a:ext cx="2935200" cy="62931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76" name="Google Shape;1776;p15" descr="image21.jpeg"/>
            <p:cNvPicPr preferRelativeResize="0"/>
            <p:nvPr/>
          </p:nvPicPr>
          <p:blipFill rotWithShape="1">
            <a:blip r:embed="rId3">
              <a:alphaModFix/>
            </a:blip>
            <a:srcRect l="34448" r="34445"/>
            <a:stretch/>
          </p:blipFill>
          <p:spPr>
            <a:xfrm>
              <a:off x="0" y="0"/>
              <a:ext cx="2935225" cy="6293201"/>
            </a:xfrm>
            <a:prstGeom prst="rect">
              <a:avLst/>
            </a:prstGeom>
            <a:noFill/>
            <a:ln>
              <a:noFill/>
            </a:ln>
          </p:spPr>
        </p:pic>
      </p:grpSp>
      <p:sp>
        <p:nvSpPr>
          <p:cNvPr id="1777" name="Google Shape;1777;p15"/>
          <p:cNvSpPr/>
          <p:nvPr/>
        </p:nvSpPr>
        <p:spPr>
          <a:xfrm>
            <a:off x="2225039" y="4487121"/>
            <a:ext cx="259200" cy="259200"/>
          </a:xfrm>
          <a:prstGeom prst="ellipse">
            <a:avLst/>
          </a:prstGeom>
          <a:solidFill>
            <a:schemeClr val="accent2">
              <a:alpha val="73330"/>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78" name="Google Shape;1778;p15"/>
          <p:cNvSpPr/>
          <p:nvPr/>
        </p:nvSpPr>
        <p:spPr>
          <a:xfrm>
            <a:off x="2225039" y="5157682"/>
            <a:ext cx="259200" cy="259200"/>
          </a:xfrm>
          <a:prstGeom prst="ellipse">
            <a:avLst/>
          </a:prstGeom>
          <a:solidFill>
            <a:schemeClr val="accent2">
              <a:alpha val="73330"/>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79" name="Google Shape;1779;p15"/>
          <p:cNvSpPr/>
          <p:nvPr/>
        </p:nvSpPr>
        <p:spPr>
          <a:xfrm>
            <a:off x="2225039" y="5774902"/>
            <a:ext cx="259200" cy="259200"/>
          </a:xfrm>
          <a:prstGeom prst="ellipse">
            <a:avLst/>
          </a:prstGeom>
          <a:solidFill>
            <a:schemeClr val="accent2">
              <a:alpha val="73330"/>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80" name="Google Shape;1780;p15"/>
          <p:cNvSpPr/>
          <p:nvPr/>
        </p:nvSpPr>
        <p:spPr>
          <a:xfrm>
            <a:off x="2225039" y="6430221"/>
            <a:ext cx="259200" cy="259200"/>
          </a:xfrm>
          <a:prstGeom prst="ellipse">
            <a:avLst/>
          </a:prstGeom>
          <a:solidFill>
            <a:schemeClr val="accent2">
              <a:alpha val="73330"/>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81" name="Google Shape;1781;p15"/>
          <p:cNvSpPr/>
          <p:nvPr/>
        </p:nvSpPr>
        <p:spPr>
          <a:xfrm>
            <a:off x="5265420" y="4487121"/>
            <a:ext cx="259200" cy="259200"/>
          </a:xfrm>
          <a:prstGeom prst="ellipse">
            <a:avLst/>
          </a:prstGeom>
          <a:solidFill>
            <a:schemeClr val="accent2">
              <a:alpha val="73330"/>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82" name="Google Shape;1782;p15"/>
          <p:cNvSpPr/>
          <p:nvPr/>
        </p:nvSpPr>
        <p:spPr>
          <a:xfrm>
            <a:off x="5265420" y="5157682"/>
            <a:ext cx="259200" cy="259200"/>
          </a:xfrm>
          <a:prstGeom prst="ellipse">
            <a:avLst/>
          </a:prstGeom>
          <a:solidFill>
            <a:schemeClr val="accent2">
              <a:alpha val="73330"/>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83" name="Google Shape;1783;p15"/>
          <p:cNvSpPr/>
          <p:nvPr/>
        </p:nvSpPr>
        <p:spPr>
          <a:xfrm>
            <a:off x="5265420" y="5774902"/>
            <a:ext cx="259200" cy="259200"/>
          </a:xfrm>
          <a:prstGeom prst="ellipse">
            <a:avLst/>
          </a:prstGeom>
          <a:solidFill>
            <a:schemeClr val="accent2">
              <a:alpha val="73330"/>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84" name="Google Shape;1784;p15"/>
          <p:cNvSpPr/>
          <p:nvPr/>
        </p:nvSpPr>
        <p:spPr>
          <a:xfrm>
            <a:off x="5265420" y="6430221"/>
            <a:ext cx="259200" cy="259200"/>
          </a:xfrm>
          <a:prstGeom prst="ellipse">
            <a:avLst/>
          </a:prstGeom>
          <a:solidFill>
            <a:schemeClr val="accent2">
              <a:alpha val="73330"/>
            </a:schemeClr>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785" name="Google Shape;1785;p15"/>
          <p:cNvSpPr txBox="1"/>
          <p:nvPr/>
        </p:nvSpPr>
        <p:spPr>
          <a:xfrm>
            <a:off x="557400" y="4487125"/>
            <a:ext cx="1728600" cy="24210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40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p:txBody>
      </p:sp>
      <p:sp>
        <p:nvSpPr>
          <p:cNvPr id="1786" name="Google Shape;1786;p15"/>
          <p:cNvSpPr txBox="1"/>
          <p:nvPr/>
        </p:nvSpPr>
        <p:spPr>
          <a:xfrm>
            <a:off x="5524500" y="4487125"/>
            <a:ext cx="1728600" cy="24210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a:p>
            <a:pPr marL="0" lvl="0" indent="0" algn="l" rtl="0">
              <a:lnSpc>
                <a:spcPct val="90000"/>
              </a:lnSpc>
              <a:spcBef>
                <a:spcPts val="400"/>
              </a:spcBef>
              <a:spcAft>
                <a:spcPts val="0"/>
              </a:spcAft>
              <a:buNone/>
            </a:pPr>
            <a:r>
              <a:rPr lang="en-US" sz="985" b="1">
                <a:solidFill>
                  <a:schemeClr val="dk1"/>
                </a:solidFill>
                <a:latin typeface="Inter"/>
                <a:ea typeface="Inter"/>
                <a:cs typeface="Inter"/>
                <a:sym typeface="Inter"/>
              </a:rPr>
              <a:t>Quisque volutpat</a:t>
            </a:r>
            <a:endParaRPr sz="1000">
              <a:solidFill>
                <a:schemeClr val="dk1"/>
              </a:solidFill>
              <a:latin typeface="Inter"/>
              <a:ea typeface="Inter"/>
              <a:cs typeface="Inter"/>
              <a:sym typeface="Inter"/>
            </a:endParaRPr>
          </a:p>
          <a:p>
            <a:pPr marL="0" lvl="0" indent="0" algn="l" rtl="0">
              <a:lnSpc>
                <a:spcPct val="90000"/>
              </a:lnSpc>
              <a:spcBef>
                <a:spcPts val="400"/>
              </a:spcBef>
              <a:spcAft>
                <a:spcPts val="400"/>
              </a:spcAft>
              <a:buNone/>
            </a:pPr>
            <a:r>
              <a:rPr lang="en-US" sz="788">
                <a:solidFill>
                  <a:schemeClr val="dk1"/>
                </a:solidFill>
                <a:latin typeface="Inter"/>
                <a:ea typeface="Inter"/>
                <a:cs typeface="Inter"/>
                <a:sym typeface="Inter"/>
              </a:rPr>
              <a:t>Quisque volutpat porta nisi, ac porta orci dignissim sit amet.</a:t>
            </a:r>
            <a:endParaRPr sz="788">
              <a:solidFill>
                <a:schemeClr val="dk1"/>
              </a:solidFill>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0"/>
        <p:cNvGrpSpPr/>
        <p:nvPr/>
      </p:nvGrpSpPr>
      <p:grpSpPr>
        <a:xfrm>
          <a:off x="0" y="0"/>
          <a:ext cx="0" cy="0"/>
          <a:chOff x="0" y="0"/>
          <a:chExt cx="0" cy="0"/>
        </a:xfrm>
      </p:grpSpPr>
      <p:sp>
        <p:nvSpPr>
          <p:cNvPr id="1791" name="Google Shape;1791;p16"/>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792" name="Google Shape;1792;p16"/>
          <p:cNvGrpSpPr/>
          <p:nvPr/>
        </p:nvGrpSpPr>
        <p:grpSpPr>
          <a:xfrm>
            <a:off x="141880" y="2727250"/>
            <a:ext cx="2651464" cy="5671512"/>
            <a:chOff x="0" y="0"/>
            <a:chExt cx="2651462" cy="5671511"/>
          </a:xfrm>
        </p:grpSpPr>
        <p:sp>
          <p:nvSpPr>
            <p:cNvPr id="1793" name="Google Shape;1793;p16"/>
            <p:cNvSpPr/>
            <p:nvPr/>
          </p:nvSpPr>
          <p:spPr>
            <a:xfrm>
              <a:off x="0" y="0"/>
              <a:ext cx="2651462" cy="5671511"/>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94" name="Google Shape;1794;p16" descr="image11.jpeg"/>
            <p:cNvPicPr preferRelativeResize="0"/>
            <p:nvPr/>
          </p:nvPicPr>
          <p:blipFill rotWithShape="1">
            <a:blip r:embed="rId3">
              <a:alphaModFix/>
            </a:blip>
            <a:srcRect l="34421" r="34422"/>
            <a:stretch/>
          </p:blipFill>
          <p:spPr>
            <a:xfrm>
              <a:off x="0" y="0"/>
              <a:ext cx="2651462" cy="5671511"/>
            </a:xfrm>
            <a:prstGeom prst="rect">
              <a:avLst/>
            </a:prstGeom>
            <a:noFill/>
            <a:ln>
              <a:noFill/>
            </a:ln>
            <a:effectLst>
              <a:outerShdw blurRad="114300" dist="139700" dir="2700000" rotWithShape="0">
                <a:srgbClr val="000000">
                  <a:alpha val="40000"/>
                </a:srgbClr>
              </a:outerShdw>
            </a:effectLst>
          </p:spPr>
        </p:pic>
      </p:grpSp>
      <p:grpSp>
        <p:nvGrpSpPr>
          <p:cNvPr id="1795" name="Google Shape;1795;p16"/>
          <p:cNvGrpSpPr/>
          <p:nvPr/>
        </p:nvGrpSpPr>
        <p:grpSpPr>
          <a:xfrm>
            <a:off x="4945507" y="2727250"/>
            <a:ext cx="2651465" cy="5671512"/>
            <a:chOff x="0" y="0"/>
            <a:chExt cx="2651463" cy="5671511"/>
          </a:xfrm>
        </p:grpSpPr>
        <p:sp>
          <p:nvSpPr>
            <p:cNvPr id="1796" name="Google Shape;1796;p16"/>
            <p:cNvSpPr/>
            <p:nvPr/>
          </p:nvSpPr>
          <p:spPr>
            <a:xfrm>
              <a:off x="0" y="0"/>
              <a:ext cx="2651462" cy="5671511"/>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97" name="Google Shape;1797;p16" descr="image28.jpeg"/>
            <p:cNvPicPr preferRelativeResize="0"/>
            <p:nvPr/>
          </p:nvPicPr>
          <p:blipFill rotWithShape="1">
            <a:blip r:embed="rId4">
              <a:alphaModFix/>
            </a:blip>
            <a:srcRect l="34426" r="34426"/>
            <a:stretch/>
          </p:blipFill>
          <p:spPr>
            <a:xfrm>
              <a:off x="0" y="0"/>
              <a:ext cx="2651463" cy="5671511"/>
            </a:xfrm>
            <a:prstGeom prst="rect">
              <a:avLst/>
            </a:prstGeom>
            <a:noFill/>
            <a:ln>
              <a:noFill/>
            </a:ln>
            <a:effectLst>
              <a:outerShdw blurRad="114300" dist="139700" dir="2700000" rotWithShape="0">
                <a:srgbClr val="000000">
                  <a:alpha val="40000"/>
                </a:srgbClr>
              </a:outerShdw>
            </a:effectLst>
          </p:spPr>
        </p:pic>
      </p:grpSp>
      <p:sp>
        <p:nvSpPr>
          <p:cNvPr id="1798" name="Google Shape;1798;p16"/>
          <p:cNvSpPr txBox="1">
            <a:spLocks noGrp="1"/>
          </p:cNvSpPr>
          <p:nvPr>
            <p:ph type="title"/>
          </p:nvPr>
        </p:nvSpPr>
        <p:spPr>
          <a:xfrm>
            <a:off x="931862" y="1113572"/>
            <a:ext cx="6108701" cy="1077178"/>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000000"/>
              </a:buClr>
              <a:buSzPts val="2880"/>
              <a:buFont typeface="Poppins SemiBold"/>
              <a:buNone/>
            </a:pPr>
            <a:r>
              <a:rPr lang="en-US" sz="2880"/>
              <a:t>Layout for Digital Graphics</a:t>
            </a:r>
            <a:br>
              <a:rPr lang="en-US" sz="2880"/>
            </a:br>
            <a:r>
              <a:rPr lang="en-US">
                <a:latin typeface="Poppins"/>
                <a:ea typeface="Poppins"/>
                <a:cs typeface="Poppins"/>
                <a:sym typeface="Poppins"/>
              </a:rPr>
              <a:t>Subtitle</a:t>
            </a:r>
            <a:endParaRPr/>
          </a:p>
        </p:txBody>
      </p:sp>
      <p:sp>
        <p:nvSpPr>
          <p:cNvPr id="1799" name="Google Shape;1799;p16"/>
          <p:cNvSpPr txBox="1">
            <a:spLocks noGrp="1"/>
          </p:cNvSpPr>
          <p:nvPr>
            <p:ph type="sldNum" idx="12"/>
          </p:nvPr>
        </p:nvSpPr>
        <p:spPr>
          <a:xfrm>
            <a:off x="3765057" y="9705806"/>
            <a:ext cx="242400" cy="246300"/>
          </a:xfrm>
          <a:prstGeom prst="rect">
            <a:avLst/>
          </a:prstGeom>
          <a:noFill/>
          <a:ln>
            <a:noFill/>
          </a:ln>
        </p:spPr>
        <p:txBody>
          <a:bodyPr spcFirstLastPara="1" wrap="square" lIns="45675" tIns="45675" rIns="45675" bIns="45675" anchor="b" anchorCtr="0">
            <a:spAutoFit/>
          </a:bodyPr>
          <a:lstStyle/>
          <a:p>
            <a:pPr marL="0" lvl="0" indent="0" algn="ctr" rtl="0">
              <a:lnSpc>
                <a:spcPct val="100000"/>
              </a:lnSpc>
              <a:spcBef>
                <a:spcPts val="0"/>
              </a:spcBef>
              <a:spcAft>
                <a:spcPts val="0"/>
              </a:spcAft>
              <a:buClr>
                <a:srgbClr val="000000"/>
              </a:buClr>
              <a:buSzPts val="1000"/>
              <a:buFont typeface="Inter"/>
              <a:buNone/>
            </a:pPr>
            <a:fld id="{00000000-1234-1234-1234-123412341234}" type="slidenum">
              <a:rPr lang="en-US">
                <a:solidFill>
                  <a:srgbClr val="000000"/>
                </a:solidFill>
                <a:latin typeface="Arial"/>
                <a:ea typeface="Arial"/>
                <a:cs typeface="Arial"/>
                <a:sym typeface="Arial"/>
              </a:rPr>
              <a:t>15</a:t>
            </a:fld>
            <a:endParaRPr>
              <a:latin typeface="Arial"/>
              <a:ea typeface="Arial"/>
              <a:cs typeface="Arial"/>
              <a:sym typeface="Arial"/>
            </a:endParaRPr>
          </a:p>
        </p:txBody>
      </p:sp>
      <p:grpSp>
        <p:nvGrpSpPr>
          <p:cNvPr id="1800" name="Google Shape;1800;p16"/>
          <p:cNvGrpSpPr/>
          <p:nvPr/>
        </p:nvGrpSpPr>
        <p:grpSpPr>
          <a:xfrm>
            <a:off x="2285998" y="2356629"/>
            <a:ext cx="3200403" cy="6417357"/>
            <a:chOff x="-1" y="-1"/>
            <a:chExt cx="3200401" cy="6417355"/>
          </a:xfrm>
        </p:grpSpPr>
        <p:sp>
          <p:nvSpPr>
            <p:cNvPr id="1801" name="Google Shape;1801;p16"/>
            <p:cNvSpPr/>
            <p:nvPr/>
          </p:nvSpPr>
          <p:spPr>
            <a:xfrm>
              <a:off x="-1" y="832286"/>
              <a:ext cx="77252" cy="238192"/>
            </a:xfrm>
            <a:custGeom>
              <a:avLst/>
              <a:gdLst/>
              <a:ahLst/>
              <a:cxnLst/>
              <a:rect l="l" t="t" r="r" b="b"/>
              <a:pathLst>
                <a:path w="21600" h="21600" extrusionOk="0">
                  <a:moveTo>
                    <a:pt x="21600" y="21600"/>
                  </a:moveTo>
                  <a:lnTo>
                    <a:pt x="5400" y="21600"/>
                  </a:lnTo>
                  <a:cubicBezTo>
                    <a:pt x="2314" y="21600"/>
                    <a:pt x="0" y="20933"/>
                    <a:pt x="0" y="19932"/>
                  </a:cubicBezTo>
                  <a:lnTo>
                    <a:pt x="0" y="1668"/>
                  </a:lnTo>
                  <a:cubicBezTo>
                    <a:pt x="0" y="667"/>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02" name="Google Shape;1802;p16"/>
            <p:cNvSpPr/>
            <p:nvPr/>
          </p:nvSpPr>
          <p:spPr>
            <a:xfrm>
              <a:off x="-1" y="1362927"/>
              <a:ext cx="93806" cy="450632"/>
            </a:xfrm>
            <a:custGeom>
              <a:avLst/>
              <a:gdLst/>
              <a:ahLst/>
              <a:cxnLst/>
              <a:rect l="l" t="t" r="r" b="b"/>
              <a:pathLst>
                <a:path w="21600" h="21600" extrusionOk="0">
                  <a:moveTo>
                    <a:pt x="21600" y="21600"/>
                  </a:moveTo>
                  <a:lnTo>
                    <a:pt x="4447" y="21600"/>
                  </a:lnTo>
                  <a:cubicBezTo>
                    <a:pt x="1906" y="21600"/>
                    <a:pt x="0" y="21247"/>
                    <a:pt x="0" y="20718"/>
                  </a:cubicBezTo>
                  <a:lnTo>
                    <a:pt x="0" y="882"/>
                  </a:lnTo>
                  <a:cubicBezTo>
                    <a:pt x="0" y="353"/>
                    <a:pt x="1906" y="0"/>
                    <a:pt x="4447"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03" name="Google Shape;1803;p16"/>
            <p:cNvSpPr/>
            <p:nvPr/>
          </p:nvSpPr>
          <p:spPr>
            <a:xfrm>
              <a:off x="-1" y="1935873"/>
              <a:ext cx="77252" cy="438677"/>
            </a:xfrm>
            <a:custGeom>
              <a:avLst/>
              <a:gdLst/>
              <a:ahLst/>
              <a:cxnLst/>
              <a:rect l="l" t="t" r="r" b="b"/>
              <a:pathLst>
                <a:path w="21600" h="21600" extrusionOk="0">
                  <a:moveTo>
                    <a:pt x="21600" y="21600"/>
                  </a:moveTo>
                  <a:lnTo>
                    <a:pt x="5400" y="21600"/>
                  </a:lnTo>
                  <a:cubicBezTo>
                    <a:pt x="2314" y="21600"/>
                    <a:pt x="0" y="21238"/>
                    <a:pt x="0" y="20694"/>
                  </a:cubicBezTo>
                  <a:lnTo>
                    <a:pt x="0" y="906"/>
                  </a:lnTo>
                  <a:cubicBezTo>
                    <a:pt x="0" y="362"/>
                    <a:pt x="2314" y="0"/>
                    <a:pt x="5400" y="0"/>
                  </a:cubicBezTo>
                  <a:lnTo>
                    <a:pt x="21600" y="0"/>
                  </a:lnTo>
                  <a:lnTo>
                    <a:pt x="21600" y="21600"/>
                  </a:ln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04" name="Google Shape;1804;p16"/>
            <p:cNvSpPr/>
            <p:nvPr/>
          </p:nvSpPr>
          <p:spPr>
            <a:xfrm>
              <a:off x="3134184" y="1453054"/>
              <a:ext cx="66216" cy="781708"/>
            </a:xfrm>
            <a:custGeom>
              <a:avLst/>
              <a:gdLst/>
              <a:ahLst/>
              <a:cxnLst/>
              <a:rect l="l" t="t" r="r" b="b"/>
              <a:pathLst>
                <a:path w="21600" h="21600" extrusionOk="0">
                  <a:moveTo>
                    <a:pt x="15300" y="21600"/>
                  </a:moveTo>
                  <a:lnTo>
                    <a:pt x="0" y="21600"/>
                  </a:lnTo>
                  <a:lnTo>
                    <a:pt x="0" y="0"/>
                  </a:lnTo>
                  <a:lnTo>
                    <a:pt x="15300" y="0"/>
                  </a:lnTo>
                  <a:cubicBezTo>
                    <a:pt x="19200" y="0"/>
                    <a:pt x="21600" y="381"/>
                    <a:pt x="21600" y="864"/>
                  </a:cubicBezTo>
                  <a:lnTo>
                    <a:pt x="21600" y="20711"/>
                  </a:lnTo>
                  <a:cubicBezTo>
                    <a:pt x="21600" y="21143"/>
                    <a:pt x="18600" y="21600"/>
                    <a:pt x="15300" y="21600"/>
                  </a:cubicBezTo>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05" name="Google Shape;1805;p16"/>
            <p:cNvSpPr/>
            <p:nvPr/>
          </p:nvSpPr>
          <p:spPr>
            <a:xfrm>
              <a:off x="28508" y="-1"/>
              <a:ext cx="3134186" cy="6417355"/>
            </a:xfrm>
            <a:custGeom>
              <a:avLst/>
              <a:gdLst/>
              <a:ahLst/>
              <a:cxnLst/>
              <a:rect l="l" t="t" r="r" b="b"/>
              <a:pathLst>
                <a:path w="21600" h="21600" extrusionOk="0">
                  <a:moveTo>
                    <a:pt x="0" y="1529"/>
                  </a:moveTo>
                  <a:cubicBezTo>
                    <a:pt x="0" y="684"/>
                    <a:pt x="1401" y="0"/>
                    <a:pt x="3131" y="0"/>
                  </a:cubicBezTo>
                  <a:lnTo>
                    <a:pt x="18469" y="0"/>
                  </a:lnTo>
                  <a:cubicBezTo>
                    <a:pt x="20199" y="0"/>
                    <a:pt x="21600" y="684"/>
                    <a:pt x="21600" y="1529"/>
                  </a:cubicBezTo>
                  <a:lnTo>
                    <a:pt x="21600" y="20071"/>
                  </a:lnTo>
                  <a:cubicBezTo>
                    <a:pt x="21600" y="20916"/>
                    <a:pt x="20199" y="21600"/>
                    <a:pt x="18469" y="21600"/>
                  </a:cubicBezTo>
                  <a:lnTo>
                    <a:pt x="3131" y="21600"/>
                  </a:lnTo>
                  <a:cubicBezTo>
                    <a:pt x="1401" y="21600"/>
                    <a:pt x="0" y="20916"/>
                    <a:pt x="0" y="20071"/>
                  </a:cubicBezTo>
                  <a:lnTo>
                    <a:pt x="0" y="1529"/>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06" name="Google Shape;1806;p16"/>
            <p:cNvSpPr/>
            <p:nvPr/>
          </p:nvSpPr>
          <p:spPr>
            <a:xfrm>
              <a:off x="81848" y="22990"/>
              <a:ext cx="3028427" cy="6371373"/>
            </a:xfrm>
            <a:custGeom>
              <a:avLst/>
              <a:gdLst/>
              <a:ahLst/>
              <a:cxnLst/>
              <a:rect l="l" t="t" r="r" b="b"/>
              <a:pathLst>
                <a:path w="21600" h="21600" extrusionOk="0">
                  <a:moveTo>
                    <a:pt x="0" y="1540"/>
                  </a:moveTo>
                  <a:cubicBezTo>
                    <a:pt x="0" y="689"/>
                    <a:pt x="1450" y="0"/>
                    <a:pt x="3240" y="0"/>
                  </a:cubicBezTo>
                  <a:lnTo>
                    <a:pt x="18360" y="0"/>
                  </a:lnTo>
                  <a:cubicBezTo>
                    <a:pt x="20150" y="0"/>
                    <a:pt x="21600" y="689"/>
                    <a:pt x="21600" y="1540"/>
                  </a:cubicBezTo>
                  <a:lnTo>
                    <a:pt x="21600" y="20060"/>
                  </a:lnTo>
                  <a:cubicBezTo>
                    <a:pt x="21600" y="20911"/>
                    <a:pt x="20150" y="21600"/>
                    <a:pt x="18360" y="21600"/>
                  </a:cubicBezTo>
                  <a:lnTo>
                    <a:pt x="3240" y="21600"/>
                  </a:lnTo>
                  <a:cubicBezTo>
                    <a:pt x="1450" y="21600"/>
                    <a:pt x="0" y="20911"/>
                    <a:pt x="0" y="20060"/>
                  </a:cubicBezTo>
                  <a:lnTo>
                    <a:pt x="0" y="1540"/>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07" name="Google Shape;1807;p16"/>
            <p:cNvSpPr/>
            <p:nvPr/>
          </p:nvSpPr>
          <p:spPr>
            <a:xfrm>
              <a:off x="53339" y="51499"/>
              <a:ext cx="3085445" cy="6314354"/>
            </a:xfrm>
            <a:custGeom>
              <a:avLst/>
              <a:gdLst/>
              <a:ahLst/>
              <a:cxnLst/>
              <a:rect l="l" t="t" r="r" b="b"/>
              <a:pathLst>
                <a:path w="21600" h="21600" extrusionOk="0">
                  <a:moveTo>
                    <a:pt x="0" y="1554"/>
                  </a:moveTo>
                  <a:cubicBezTo>
                    <a:pt x="0" y="695"/>
                    <a:pt x="1423" y="0"/>
                    <a:pt x="3180" y="0"/>
                  </a:cubicBezTo>
                  <a:lnTo>
                    <a:pt x="18420" y="0"/>
                  </a:lnTo>
                  <a:cubicBezTo>
                    <a:pt x="20177" y="0"/>
                    <a:pt x="21600" y="695"/>
                    <a:pt x="21600" y="1554"/>
                  </a:cubicBezTo>
                  <a:lnTo>
                    <a:pt x="21600" y="20046"/>
                  </a:lnTo>
                  <a:cubicBezTo>
                    <a:pt x="21600" y="20905"/>
                    <a:pt x="20177" y="21600"/>
                    <a:pt x="18420" y="21600"/>
                  </a:cubicBezTo>
                  <a:lnTo>
                    <a:pt x="3180" y="21600"/>
                  </a:lnTo>
                  <a:cubicBezTo>
                    <a:pt x="1423" y="21600"/>
                    <a:pt x="0" y="20905"/>
                    <a:pt x="0" y="20046"/>
                  </a:cubicBezTo>
                  <a:lnTo>
                    <a:pt x="0" y="1554"/>
                  </a:ln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08" name="Google Shape;1808;p16"/>
            <p:cNvSpPr/>
            <p:nvPr/>
          </p:nvSpPr>
          <p:spPr>
            <a:xfrm>
              <a:off x="86446" y="88286"/>
              <a:ext cx="3019230" cy="6240780"/>
            </a:xfrm>
            <a:custGeom>
              <a:avLst/>
              <a:gdLst/>
              <a:ahLst/>
              <a:cxnLst/>
              <a:rect l="l" t="t" r="r" b="b"/>
              <a:pathLst>
                <a:path w="21600" h="21600" extrusionOk="0">
                  <a:moveTo>
                    <a:pt x="0" y="1502"/>
                  </a:moveTo>
                  <a:cubicBezTo>
                    <a:pt x="0" y="672"/>
                    <a:pt x="1388" y="0"/>
                    <a:pt x="3105" y="0"/>
                  </a:cubicBezTo>
                  <a:lnTo>
                    <a:pt x="18495" y="0"/>
                  </a:lnTo>
                  <a:cubicBezTo>
                    <a:pt x="20212" y="0"/>
                    <a:pt x="21600" y="672"/>
                    <a:pt x="21600" y="1502"/>
                  </a:cubicBezTo>
                  <a:lnTo>
                    <a:pt x="21600" y="20098"/>
                  </a:lnTo>
                  <a:cubicBezTo>
                    <a:pt x="21600" y="20928"/>
                    <a:pt x="20212" y="21600"/>
                    <a:pt x="18495" y="21600"/>
                  </a:cubicBezTo>
                  <a:lnTo>
                    <a:pt x="3105" y="21600"/>
                  </a:lnTo>
                  <a:cubicBezTo>
                    <a:pt x="1388" y="21600"/>
                    <a:pt x="0" y="20928"/>
                    <a:pt x="0" y="20098"/>
                  </a:cubicBezTo>
                  <a:lnTo>
                    <a:pt x="0" y="1502"/>
                  </a:lnTo>
                  <a:close/>
                </a:path>
              </a:pathLst>
            </a:custGeom>
            <a:solidFill>
              <a:srgbClr val="A6AAA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09" name="Google Shape;1809;p16"/>
            <p:cNvSpPr/>
            <p:nvPr/>
          </p:nvSpPr>
          <p:spPr>
            <a:xfrm>
              <a:off x="756876" y="97482"/>
              <a:ext cx="1676532" cy="273139"/>
            </a:xfrm>
            <a:custGeom>
              <a:avLst/>
              <a:gdLst/>
              <a:ahLst/>
              <a:cxnLst/>
              <a:rect l="l" t="t" r="r" b="b"/>
              <a:pathLst>
                <a:path w="21600" h="21600" extrusionOk="0">
                  <a:moveTo>
                    <a:pt x="47" y="4436"/>
                  </a:moveTo>
                  <a:lnTo>
                    <a:pt x="0" y="4436"/>
                  </a:lnTo>
                  <a:cubicBezTo>
                    <a:pt x="237" y="4436"/>
                    <a:pt x="462" y="4945"/>
                    <a:pt x="640" y="6036"/>
                  </a:cubicBezTo>
                  <a:cubicBezTo>
                    <a:pt x="735" y="6618"/>
                    <a:pt x="806" y="7273"/>
                    <a:pt x="853" y="8000"/>
                  </a:cubicBezTo>
                  <a:cubicBezTo>
                    <a:pt x="865" y="9673"/>
                    <a:pt x="900" y="11200"/>
                    <a:pt x="960" y="12655"/>
                  </a:cubicBezTo>
                  <a:cubicBezTo>
                    <a:pt x="1161" y="16509"/>
                    <a:pt x="1659" y="19564"/>
                    <a:pt x="2287" y="20800"/>
                  </a:cubicBezTo>
                  <a:cubicBezTo>
                    <a:pt x="2737" y="21600"/>
                    <a:pt x="3223" y="21600"/>
                    <a:pt x="3957" y="21600"/>
                  </a:cubicBezTo>
                  <a:lnTo>
                    <a:pt x="17643" y="21600"/>
                  </a:lnTo>
                  <a:cubicBezTo>
                    <a:pt x="18377" y="21600"/>
                    <a:pt x="18851" y="21600"/>
                    <a:pt x="19313" y="20800"/>
                  </a:cubicBezTo>
                  <a:cubicBezTo>
                    <a:pt x="19941" y="19564"/>
                    <a:pt x="20439" y="16509"/>
                    <a:pt x="20640" y="12655"/>
                  </a:cubicBezTo>
                  <a:cubicBezTo>
                    <a:pt x="20711" y="11273"/>
                    <a:pt x="20735" y="9745"/>
                    <a:pt x="20747" y="8000"/>
                  </a:cubicBezTo>
                  <a:cubicBezTo>
                    <a:pt x="20794" y="7273"/>
                    <a:pt x="20865" y="6618"/>
                    <a:pt x="20960" y="6036"/>
                  </a:cubicBezTo>
                  <a:cubicBezTo>
                    <a:pt x="21138" y="4945"/>
                    <a:pt x="21375" y="4436"/>
                    <a:pt x="21600" y="4436"/>
                  </a:cubicBezTo>
                  <a:lnTo>
                    <a:pt x="21576" y="4436"/>
                  </a:lnTo>
                  <a:lnTo>
                    <a:pt x="21576" y="0"/>
                  </a:lnTo>
                  <a:lnTo>
                    <a:pt x="47" y="0"/>
                  </a:lnTo>
                  <a:lnTo>
                    <a:pt x="47" y="4436"/>
                  </a:lnTo>
                  <a:close/>
                  <a:moveTo>
                    <a:pt x="17394" y="10691"/>
                  </a:moveTo>
                  <a:cubicBezTo>
                    <a:pt x="17406" y="9964"/>
                    <a:pt x="17441" y="9236"/>
                    <a:pt x="17512" y="8582"/>
                  </a:cubicBezTo>
                  <a:cubicBezTo>
                    <a:pt x="17583" y="7927"/>
                    <a:pt x="17666" y="7418"/>
                    <a:pt x="17797" y="7055"/>
                  </a:cubicBezTo>
                  <a:cubicBezTo>
                    <a:pt x="17915" y="6764"/>
                    <a:pt x="18034" y="6545"/>
                    <a:pt x="18164" y="6618"/>
                  </a:cubicBezTo>
                  <a:cubicBezTo>
                    <a:pt x="18294" y="6691"/>
                    <a:pt x="18401" y="6909"/>
                    <a:pt x="18508" y="7345"/>
                  </a:cubicBezTo>
                  <a:cubicBezTo>
                    <a:pt x="18602" y="7782"/>
                    <a:pt x="18685" y="8364"/>
                    <a:pt x="18756" y="9091"/>
                  </a:cubicBezTo>
                  <a:cubicBezTo>
                    <a:pt x="18804" y="9818"/>
                    <a:pt x="18839" y="10618"/>
                    <a:pt x="18827" y="11345"/>
                  </a:cubicBezTo>
                  <a:cubicBezTo>
                    <a:pt x="18816" y="12145"/>
                    <a:pt x="18780" y="12800"/>
                    <a:pt x="18709" y="13455"/>
                  </a:cubicBezTo>
                  <a:cubicBezTo>
                    <a:pt x="18638" y="14109"/>
                    <a:pt x="18543" y="14691"/>
                    <a:pt x="18425" y="14982"/>
                  </a:cubicBezTo>
                  <a:cubicBezTo>
                    <a:pt x="18306" y="15345"/>
                    <a:pt x="18176" y="15491"/>
                    <a:pt x="18057" y="15418"/>
                  </a:cubicBezTo>
                  <a:cubicBezTo>
                    <a:pt x="17927" y="15345"/>
                    <a:pt x="17820" y="15127"/>
                    <a:pt x="17714" y="14691"/>
                  </a:cubicBezTo>
                  <a:cubicBezTo>
                    <a:pt x="17607" y="14254"/>
                    <a:pt x="17512" y="13673"/>
                    <a:pt x="17465" y="12945"/>
                  </a:cubicBezTo>
                  <a:cubicBezTo>
                    <a:pt x="17406" y="12218"/>
                    <a:pt x="17382" y="11564"/>
                    <a:pt x="17394" y="10691"/>
                  </a:cubicBezTo>
                  <a:close/>
                  <a:moveTo>
                    <a:pt x="14953" y="10764"/>
                  </a:moveTo>
                  <a:cubicBezTo>
                    <a:pt x="14965" y="10182"/>
                    <a:pt x="14988" y="9673"/>
                    <a:pt x="15048" y="9164"/>
                  </a:cubicBezTo>
                  <a:cubicBezTo>
                    <a:pt x="15107" y="8655"/>
                    <a:pt x="15166" y="8291"/>
                    <a:pt x="15261" y="8000"/>
                  </a:cubicBezTo>
                  <a:cubicBezTo>
                    <a:pt x="15356" y="7782"/>
                    <a:pt x="15439" y="7636"/>
                    <a:pt x="15534" y="7636"/>
                  </a:cubicBezTo>
                  <a:cubicBezTo>
                    <a:pt x="15628" y="7709"/>
                    <a:pt x="15711" y="7855"/>
                    <a:pt x="15782" y="8218"/>
                  </a:cubicBezTo>
                  <a:cubicBezTo>
                    <a:pt x="15853" y="8582"/>
                    <a:pt x="15913" y="8945"/>
                    <a:pt x="15960" y="9527"/>
                  </a:cubicBezTo>
                  <a:cubicBezTo>
                    <a:pt x="15996" y="10109"/>
                    <a:pt x="16019" y="10691"/>
                    <a:pt x="16019" y="11200"/>
                  </a:cubicBezTo>
                  <a:cubicBezTo>
                    <a:pt x="16007" y="11855"/>
                    <a:pt x="15984" y="12291"/>
                    <a:pt x="15925" y="12800"/>
                  </a:cubicBezTo>
                  <a:cubicBezTo>
                    <a:pt x="15865" y="13309"/>
                    <a:pt x="15794" y="13673"/>
                    <a:pt x="15711" y="13964"/>
                  </a:cubicBezTo>
                  <a:cubicBezTo>
                    <a:pt x="15616" y="14254"/>
                    <a:pt x="15534" y="14327"/>
                    <a:pt x="15439" y="14327"/>
                  </a:cubicBezTo>
                  <a:cubicBezTo>
                    <a:pt x="15344" y="14254"/>
                    <a:pt x="15261" y="14109"/>
                    <a:pt x="15190" y="13745"/>
                  </a:cubicBezTo>
                  <a:cubicBezTo>
                    <a:pt x="15107" y="13382"/>
                    <a:pt x="15048" y="13018"/>
                    <a:pt x="15012" y="12436"/>
                  </a:cubicBezTo>
                  <a:cubicBezTo>
                    <a:pt x="14953" y="11927"/>
                    <a:pt x="14941" y="11418"/>
                    <a:pt x="14953" y="10764"/>
                  </a:cubicBezTo>
                  <a:close/>
                  <a:moveTo>
                    <a:pt x="8460" y="2691"/>
                  </a:moveTo>
                  <a:lnTo>
                    <a:pt x="13247" y="2691"/>
                  </a:lnTo>
                  <a:cubicBezTo>
                    <a:pt x="13401" y="2691"/>
                    <a:pt x="13507" y="3418"/>
                    <a:pt x="13507" y="4509"/>
                  </a:cubicBezTo>
                  <a:cubicBezTo>
                    <a:pt x="13507" y="5455"/>
                    <a:pt x="13389" y="6327"/>
                    <a:pt x="13247" y="6327"/>
                  </a:cubicBezTo>
                  <a:lnTo>
                    <a:pt x="8460" y="6327"/>
                  </a:lnTo>
                  <a:cubicBezTo>
                    <a:pt x="8306" y="6327"/>
                    <a:pt x="8187" y="5600"/>
                    <a:pt x="8187" y="4509"/>
                  </a:cubicBezTo>
                  <a:cubicBezTo>
                    <a:pt x="8187" y="3418"/>
                    <a:pt x="8294" y="2691"/>
                    <a:pt x="8460" y="2691"/>
                  </a:cubicBezTo>
                  <a:close/>
                  <a:moveTo>
                    <a:pt x="8460" y="9891"/>
                  </a:moveTo>
                  <a:lnTo>
                    <a:pt x="13247" y="9891"/>
                  </a:lnTo>
                  <a:cubicBezTo>
                    <a:pt x="13401" y="9891"/>
                    <a:pt x="13507" y="10400"/>
                    <a:pt x="13507" y="11127"/>
                  </a:cubicBezTo>
                  <a:cubicBezTo>
                    <a:pt x="13507" y="11782"/>
                    <a:pt x="13389" y="12364"/>
                    <a:pt x="13247" y="12364"/>
                  </a:cubicBezTo>
                  <a:lnTo>
                    <a:pt x="8460" y="12364"/>
                  </a:lnTo>
                  <a:cubicBezTo>
                    <a:pt x="8306" y="12364"/>
                    <a:pt x="8187" y="11855"/>
                    <a:pt x="8187" y="11127"/>
                  </a:cubicBezTo>
                  <a:cubicBezTo>
                    <a:pt x="8176" y="10400"/>
                    <a:pt x="8294" y="9891"/>
                    <a:pt x="8460" y="9891"/>
                  </a:cubicBezTo>
                  <a:close/>
                  <a:moveTo>
                    <a:pt x="5308" y="11782"/>
                  </a:moveTo>
                  <a:cubicBezTo>
                    <a:pt x="5320" y="11055"/>
                    <a:pt x="5356" y="10327"/>
                    <a:pt x="5427" y="9673"/>
                  </a:cubicBezTo>
                  <a:cubicBezTo>
                    <a:pt x="5498" y="9018"/>
                    <a:pt x="5581" y="8582"/>
                    <a:pt x="5711" y="8145"/>
                  </a:cubicBezTo>
                  <a:cubicBezTo>
                    <a:pt x="5830" y="7855"/>
                    <a:pt x="5948" y="7636"/>
                    <a:pt x="6078" y="7709"/>
                  </a:cubicBezTo>
                  <a:cubicBezTo>
                    <a:pt x="6209" y="7782"/>
                    <a:pt x="6315" y="8000"/>
                    <a:pt x="6422" y="8436"/>
                  </a:cubicBezTo>
                  <a:cubicBezTo>
                    <a:pt x="6517" y="8873"/>
                    <a:pt x="6600" y="9382"/>
                    <a:pt x="6671" y="10182"/>
                  </a:cubicBezTo>
                  <a:cubicBezTo>
                    <a:pt x="6718" y="10909"/>
                    <a:pt x="6754" y="11709"/>
                    <a:pt x="6742" y="12436"/>
                  </a:cubicBezTo>
                  <a:cubicBezTo>
                    <a:pt x="6730" y="13236"/>
                    <a:pt x="6694" y="13891"/>
                    <a:pt x="6623" y="14545"/>
                  </a:cubicBezTo>
                  <a:cubicBezTo>
                    <a:pt x="6552" y="15200"/>
                    <a:pt x="6457" y="15782"/>
                    <a:pt x="6339" y="16073"/>
                  </a:cubicBezTo>
                  <a:cubicBezTo>
                    <a:pt x="6221" y="16436"/>
                    <a:pt x="6090" y="16582"/>
                    <a:pt x="5972" y="16509"/>
                  </a:cubicBezTo>
                  <a:cubicBezTo>
                    <a:pt x="5841" y="16436"/>
                    <a:pt x="5735" y="16218"/>
                    <a:pt x="5628" y="15782"/>
                  </a:cubicBezTo>
                  <a:cubicBezTo>
                    <a:pt x="5521" y="15345"/>
                    <a:pt x="5427" y="14836"/>
                    <a:pt x="5379" y="14036"/>
                  </a:cubicBezTo>
                  <a:cubicBezTo>
                    <a:pt x="5320" y="13309"/>
                    <a:pt x="5296" y="12655"/>
                    <a:pt x="5308" y="11782"/>
                  </a:cubicBezTo>
                  <a:close/>
                  <a:moveTo>
                    <a:pt x="2796" y="11927"/>
                  </a:moveTo>
                  <a:cubicBezTo>
                    <a:pt x="2808" y="11345"/>
                    <a:pt x="2832" y="10836"/>
                    <a:pt x="2891" y="10327"/>
                  </a:cubicBezTo>
                  <a:cubicBezTo>
                    <a:pt x="2950" y="9818"/>
                    <a:pt x="3010" y="9455"/>
                    <a:pt x="3104" y="9164"/>
                  </a:cubicBezTo>
                  <a:cubicBezTo>
                    <a:pt x="3199" y="8945"/>
                    <a:pt x="3282" y="8800"/>
                    <a:pt x="3377" y="8800"/>
                  </a:cubicBezTo>
                  <a:cubicBezTo>
                    <a:pt x="3483" y="8873"/>
                    <a:pt x="3555" y="9018"/>
                    <a:pt x="3638" y="9382"/>
                  </a:cubicBezTo>
                  <a:cubicBezTo>
                    <a:pt x="3709" y="9745"/>
                    <a:pt x="3780" y="10109"/>
                    <a:pt x="3827" y="10691"/>
                  </a:cubicBezTo>
                  <a:cubicBezTo>
                    <a:pt x="3863" y="11273"/>
                    <a:pt x="3886" y="11855"/>
                    <a:pt x="3886" y="12364"/>
                  </a:cubicBezTo>
                  <a:cubicBezTo>
                    <a:pt x="3874" y="13018"/>
                    <a:pt x="3851" y="13455"/>
                    <a:pt x="3792" y="13964"/>
                  </a:cubicBezTo>
                  <a:cubicBezTo>
                    <a:pt x="3732" y="14473"/>
                    <a:pt x="3661" y="14836"/>
                    <a:pt x="3578" y="15127"/>
                  </a:cubicBezTo>
                  <a:cubicBezTo>
                    <a:pt x="3483" y="15418"/>
                    <a:pt x="3389" y="15491"/>
                    <a:pt x="3306" y="15491"/>
                  </a:cubicBezTo>
                  <a:cubicBezTo>
                    <a:pt x="3199" y="15418"/>
                    <a:pt x="3128" y="15273"/>
                    <a:pt x="3045" y="14909"/>
                  </a:cubicBezTo>
                  <a:cubicBezTo>
                    <a:pt x="2962" y="14545"/>
                    <a:pt x="2903" y="14182"/>
                    <a:pt x="2856" y="13600"/>
                  </a:cubicBezTo>
                  <a:cubicBezTo>
                    <a:pt x="2796" y="13091"/>
                    <a:pt x="2784" y="12582"/>
                    <a:pt x="2796" y="11927"/>
                  </a:cubicBezTo>
                  <a:close/>
                </a:path>
              </a:pathLst>
            </a:cu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0" name="Google Shape;1810;p16"/>
            <p:cNvSpPr/>
            <p:nvPr/>
          </p:nvSpPr>
          <p:spPr>
            <a:xfrm>
              <a:off x="760554" y="58025"/>
              <a:ext cx="1671934" cy="12701"/>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1" name="Google Shape;1811;p16"/>
            <p:cNvSpPr/>
            <p:nvPr/>
          </p:nvSpPr>
          <p:spPr>
            <a:xfrm>
              <a:off x="760554" y="67133"/>
              <a:ext cx="1671934" cy="29430"/>
            </a:xfrm>
            <a:prstGeom prst="rect">
              <a:avLst/>
            </a:prstGeom>
            <a:solidFill>
              <a:srgbClr val="15131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2" name="Google Shape;1812;p16"/>
            <p:cNvSpPr/>
            <p:nvPr/>
          </p:nvSpPr>
          <p:spPr>
            <a:xfrm>
              <a:off x="1392293" y="223475"/>
              <a:ext cx="412991" cy="31269"/>
            </a:xfrm>
            <a:custGeom>
              <a:avLst/>
              <a:gdLst/>
              <a:ahLst/>
              <a:cxnLst/>
              <a:rect l="l" t="t" r="r" b="b"/>
              <a:pathLst>
                <a:path w="21555" h="21600" extrusionOk="0">
                  <a:moveTo>
                    <a:pt x="1107" y="21600"/>
                  </a:moveTo>
                  <a:lnTo>
                    <a:pt x="20499" y="21600"/>
                  </a:lnTo>
                  <a:cubicBezTo>
                    <a:pt x="21123" y="21600"/>
                    <a:pt x="21555" y="16518"/>
                    <a:pt x="21555" y="10800"/>
                  </a:cubicBezTo>
                  <a:cubicBezTo>
                    <a:pt x="21555" y="4447"/>
                    <a:pt x="21075" y="0"/>
                    <a:pt x="20499" y="0"/>
                  </a:cubicBezTo>
                  <a:lnTo>
                    <a:pt x="1107" y="0"/>
                  </a:lnTo>
                  <a:cubicBezTo>
                    <a:pt x="483" y="0"/>
                    <a:pt x="3" y="4447"/>
                    <a:pt x="3" y="10800"/>
                  </a:cubicBezTo>
                  <a:cubicBezTo>
                    <a:pt x="-45" y="17153"/>
                    <a:pt x="435" y="21600"/>
                    <a:pt x="1107"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3" name="Google Shape;1813;p16"/>
            <p:cNvSpPr/>
            <p:nvPr/>
          </p:nvSpPr>
          <p:spPr>
            <a:xfrm>
              <a:off x="1917245" y="194785"/>
              <a:ext cx="83185" cy="85024"/>
            </a:xfrm>
            <a:custGeom>
              <a:avLst/>
              <a:gdLst/>
              <a:ahLst/>
              <a:cxnLst/>
              <a:rect l="l" t="t" r="r" b="b"/>
              <a:pathLst>
                <a:path w="21236" h="21244" extrusionOk="0">
                  <a:moveTo>
                    <a:pt x="4755" y="19347"/>
                  </a:moveTo>
                  <a:cubicBezTo>
                    <a:pt x="6399" y="20496"/>
                    <a:pt x="7808" y="20955"/>
                    <a:pt x="9686" y="21185"/>
                  </a:cubicBezTo>
                  <a:cubicBezTo>
                    <a:pt x="11564" y="21415"/>
                    <a:pt x="13208" y="20955"/>
                    <a:pt x="15086" y="20036"/>
                  </a:cubicBezTo>
                  <a:cubicBezTo>
                    <a:pt x="16729" y="19347"/>
                    <a:pt x="18138" y="17968"/>
                    <a:pt x="19312" y="16360"/>
                  </a:cubicBezTo>
                  <a:cubicBezTo>
                    <a:pt x="20486" y="14751"/>
                    <a:pt x="20956" y="13372"/>
                    <a:pt x="21190" y="11304"/>
                  </a:cubicBezTo>
                  <a:cubicBezTo>
                    <a:pt x="21425" y="9466"/>
                    <a:pt x="20721" y="7628"/>
                    <a:pt x="20016" y="6019"/>
                  </a:cubicBezTo>
                  <a:cubicBezTo>
                    <a:pt x="19077" y="4181"/>
                    <a:pt x="17903" y="3032"/>
                    <a:pt x="16494" y="1883"/>
                  </a:cubicBezTo>
                  <a:cubicBezTo>
                    <a:pt x="14851" y="734"/>
                    <a:pt x="13442" y="274"/>
                    <a:pt x="11564" y="45"/>
                  </a:cubicBezTo>
                  <a:cubicBezTo>
                    <a:pt x="9686" y="-185"/>
                    <a:pt x="8042" y="504"/>
                    <a:pt x="6164" y="1194"/>
                  </a:cubicBezTo>
                  <a:cubicBezTo>
                    <a:pt x="4286" y="2113"/>
                    <a:pt x="3112" y="3262"/>
                    <a:pt x="1938" y="4870"/>
                  </a:cubicBezTo>
                  <a:cubicBezTo>
                    <a:pt x="764" y="6479"/>
                    <a:pt x="294" y="8087"/>
                    <a:pt x="60" y="9926"/>
                  </a:cubicBezTo>
                  <a:cubicBezTo>
                    <a:pt x="-175" y="11994"/>
                    <a:pt x="294" y="13602"/>
                    <a:pt x="1234" y="15211"/>
                  </a:cubicBezTo>
                  <a:cubicBezTo>
                    <a:pt x="1703" y="17049"/>
                    <a:pt x="3112" y="18198"/>
                    <a:pt x="4755" y="19347"/>
                  </a:cubicBezTo>
                  <a:close/>
                  <a:moveTo>
                    <a:pt x="3112" y="9926"/>
                  </a:moveTo>
                  <a:cubicBezTo>
                    <a:pt x="3347" y="8547"/>
                    <a:pt x="3581" y="7398"/>
                    <a:pt x="4521" y="6249"/>
                  </a:cubicBezTo>
                  <a:cubicBezTo>
                    <a:pt x="5460" y="5100"/>
                    <a:pt x="6399" y="4181"/>
                    <a:pt x="7808" y="3721"/>
                  </a:cubicBezTo>
                  <a:cubicBezTo>
                    <a:pt x="9216" y="3262"/>
                    <a:pt x="10390" y="3262"/>
                    <a:pt x="12034" y="3262"/>
                  </a:cubicBezTo>
                  <a:cubicBezTo>
                    <a:pt x="13442" y="3262"/>
                    <a:pt x="14616" y="3721"/>
                    <a:pt x="15790" y="4640"/>
                  </a:cubicBezTo>
                  <a:cubicBezTo>
                    <a:pt x="16964" y="5330"/>
                    <a:pt x="17669" y="6479"/>
                    <a:pt x="18138" y="7858"/>
                  </a:cubicBezTo>
                  <a:cubicBezTo>
                    <a:pt x="18608" y="9236"/>
                    <a:pt x="18842" y="10385"/>
                    <a:pt x="18608" y="11764"/>
                  </a:cubicBezTo>
                  <a:cubicBezTo>
                    <a:pt x="18608" y="12683"/>
                    <a:pt x="18373" y="13372"/>
                    <a:pt x="17903" y="14062"/>
                  </a:cubicBezTo>
                  <a:cubicBezTo>
                    <a:pt x="17903" y="14292"/>
                    <a:pt x="17669" y="14751"/>
                    <a:pt x="17434" y="14981"/>
                  </a:cubicBezTo>
                  <a:cubicBezTo>
                    <a:pt x="16964" y="15900"/>
                    <a:pt x="16025" y="16819"/>
                    <a:pt x="15321" y="17279"/>
                  </a:cubicBezTo>
                  <a:cubicBezTo>
                    <a:pt x="15321" y="17279"/>
                    <a:pt x="15086" y="17279"/>
                    <a:pt x="15086" y="17279"/>
                  </a:cubicBezTo>
                  <a:cubicBezTo>
                    <a:pt x="14616" y="17509"/>
                    <a:pt x="14381" y="17739"/>
                    <a:pt x="13677" y="17968"/>
                  </a:cubicBezTo>
                  <a:cubicBezTo>
                    <a:pt x="12268" y="18428"/>
                    <a:pt x="11094" y="18657"/>
                    <a:pt x="9451" y="18428"/>
                  </a:cubicBezTo>
                  <a:cubicBezTo>
                    <a:pt x="8042" y="18198"/>
                    <a:pt x="6868" y="17968"/>
                    <a:pt x="5694" y="17049"/>
                  </a:cubicBezTo>
                  <a:cubicBezTo>
                    <a:pt x="4521" y="16360"/>
                    <a:pt x="3816" y="15211"/>
                    <a:pt x="3347" y="13832"/>
                  </a:cubicBezTo>
                  <a:cubicBezTo>
                    <a:pt x="3112" y="12453"/>
                    <a:pt x="2877" y="11304"/>
                    <a:pt x="3112"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4" name="Google Shape;1814;p16"/>
            <p:cNvSpPr/>
            <p:nvPr/>
          </p:nvSpPr>
          <p:spPr>
            <a:xfrm>
              <a:off x="1931274" y="207291"/>
              <a:ext cx="61059" cy="61609"/>
            </a:xfrm>
            <a:custGeom>
              <a:avLst/>
              <a:gdLst/>
              <a:ahLst/>
              <a:cxnLst/>
              <a:rect l="l" t="t" r="r" b="b"/>
              <a:pathLst>
                <a:path w="21404" h="21279" extrusionOk="0">
                  <a:moveTo>
                    <a:pt x="3546" y="19248"/>
                  </a:moveTo>
                  <a:cubicBezTo>
                    <a:pt x="5158" y="20519"/>
                    <a:pt x="6770" y="21154"/>
                    <a:pt x="8705" y="21154"/>
                  </a:cubicBezTo>
                  <a:cubicBezTo>
                    <a:pt x="10639" y="21472"/>
                    <a:pt x="12573" y="21154"/>
                    <a:pt x="14507" y="20519"/>
                  </a:cubicBezTo>
                  <a:cubicBezTo>
                    <a:pt x="15152" y="20201"/>
                    <a:pt x="15797" y="19884"/>
                    <a:pt x="16442" y="19566"/>
                  </a:cubicBezTo>
                  <a:cubicBezTo>
                    <a:pt x="15152" y="20201"/>
                    <a:pt x="14185" y="20519"/>
                    <a:pt x="12573" y="20519"/>
                  </a:cubicBezTo>
                  <a:cubicBezTo>
                    <a:pt x="10961" y="20837"/>
                    <a:pt x="9672" y="20519"/>
                    <a:pt x="8060" y="19884"/>
                  </a:cubicBezTo>
                  <a:cubicBezTo>
                    <a:pt x="6448" y="19248"/>
                    <a:pt x="5481" y="18613"/>
                    <a:pt x="4836" y="17025"/>
                  </a:cubicBezTo>
                  <a:cubicBezTo>
                    <a:pt x="3869" y="16072"/>
                    <a:pt x="3869" y="14484"/>
                    <a:pt x="3869" y="12895"/>
                  </a:cubicBezTo>
                  <a:cubicBezTo>
                    <a:pt x="3869" y="11625"/>
                    <a:pt x="3869" y="10037"/>
                    <a:pt x="4513" y="9084"/>
                  </a:cubicBezTo>
                  <a:cubicBezTo>
                    <a:pt x="5158" y="7813"/>
                    <a:pt x="6125" y="6543"/>
                    <a:pt x="7415" y="5907"/>
                  </a:cubicBezTo>
                  <a:cubicBezTo>
                    <a:pt x="8382" y="5272"/>
                    <a:pt x="10316" y="4637"/>
                    <a:pt x="11928" y="4637"/>
                  </a:cubicBezTo>
                  <a:cubicBezTo>
                    <a:pt x="13540" y="4637"/>
                    <a:pt x="14830" y="4954"/>
                    <a:pt x="16442" y="5590"/>
                  </a:cubicBezTo>
                  <a:cubicBezTo>
                    <a:pt x="17409" y="6225"/>
                    <a:pt x="18698" y="6860"/>
                    <a:pt x="19343" y="8449"/>
                  </a:cubicBezTo>
                  <a:cubicBezTo>
                    <a:pt x="20310" y="9719"/>
                    <a:pt x="20955" y="10990"/>
                    <a:pt x="20955" y="12260"/>
                  </a:cubicBezTo>
                  <a:cubicBezTo>
                    <a:pt x="20955" y="13531"/>
                    <a:pt x="20633" y="14484"/>
                    <a:pt x="20310" y="15119"/>
                  </a:cubicBezTo>
                  <a:cubicBezTo>
                    <a:pt x="20633" y="14166"/>
                    <a:pt x="20955" y="13213"/>
                    <a:pt x="21277" y="11943"/>
                  </a:cubicBezTo>
                  <a:cubicBezTo>
                    <a:pt x="21600" y="10037"/>
                    <a:pt x="21277" y="8449"/>
                    <a:pt x="20633" y="6543"/>
                  </a:cubicBezTo>
                  <a:cubicBezTo>
                    <a:pt x="19988" y="4637"/>
                    <a:pt x="18698" y="3366"/>
                    <a:pt x="17409" y="2096"/>
                  </a:cubicBezTo>
                  <a:cubicBezTo>
                    <a:pt x="15797" y="825"/>
                    <a:pt x="14185" y="190"/>
                    <a:pt x="12251" y="190"/>
                  </a:cubicBezTo>
                  <a:cubicBezTo>
                    <a:pt x="10316" y="-128"/>
                    <a:pt x="8382" y="-128"/>
                    <a:pt x="6448" y="825"/>
                  </a:cubicBezTo>
                  <a:cubicBezTo>
                    <a:pt x="4513" y="1460"/>
                    <a:pt x="3224" y="2731"/>
                    <a:pt x="1934" y="4319"/>
                  </a:cubicBezTo>
                  <a:cubicBezTo>
                    <a:pt x="645" y="5907"/>
                    <a:pt x="0" y="7496"/>
                    <a:pt x="0" y="9401"/>
                  </a:cubicBezTo>
                  <a:cubicBezTo>
                    <a:pt x="0" y="11307"/>
                    <a:pt x="0" y="12895"/>
                    <a:pt x="645" y="14801"/>
                  </a:cubicBezTo>
                  <a:cubicBezTo>
                    <a:pt x="967" y="16707"/>
                    <a:pt x="1934" y="18295"/>
                    <a:pt x="3546"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5" name="Google Shape;1815;p16"/>
            <p:cNvSpPr/>
            <p:nvPr/>
          </p:nvSpPr>
          <p:spPr>
            <a:xfrm>
              <a:off x="1976426" y="251064"/>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6" name="Google Shape;1816;p16"/>
            <p:cNvSpPr/>
            <p:nvPr/>
          </p:nvSpPr>
          <p:spPr>
            <a:xfrm>
              <a:off x="1941391" y="219796"/>
              <a:ext cx="48743" cy="46345"/>
            </a:xfrm>
            <a:custGeom>
              <a:avLst/>
              <a:gdLst/>
              <a:ahLst/>
              <a:cxnLst/>
              <a:rect l="l" t="t" r="r" b="b"/>
              <a:pathLst>
                <a:path w="21600" h="21343" extrusionOk="0">
                  <a:moveTo>
                    <a:pt x="19562" y="5082"/>
                  </a:moveTo>
                  <a:cubicBezTo>
                    <a:pt x="18747" y="3388"/>
                    <a:pt x="17117" y="2118"/>
                    <a:pt x="15894" y="1271"/>
                  </a:cubicBezTo>
                  <a:cubicBezTo>
                    <a:pt x="13856" y="424"/>
                    <a:pt x="12226" y="0"/>
                    <a:pt x="10188" y="0"/>
                  </a:cubicBezTo>
                  <a:cubicBezTo>
                    <a:pt x="8151" y="0"/>
                    <a:pt x="6113" y="847"/>
                    <a:pt x="4483" y="1694"/>
                  </a:cubicBezTo>
                  <a:cubicBezTo>
                    <a:pt x="2445" y="2541"/>
                    <a:pt x="1630" y="4236"/>
                    <a:pt x="815" y="5929"/>
                  </a:cubicBezTo>
                  <a:cubicBezTo>
                    <a:pt x="0" y="7200"/>
                    <a:pt x="0" y="9318"/>
                    <a:pt x="0" y="11012"/>
                  </a:cubicBezTo>
                  <a:cubicBezTo>
                    <a:pt x="0" y="13553"/>
                    <a:pt x="0" y="15247"/>
                    <a:pt x="1223" y="16518"/>
                  </a:cubicBezTo>
                  <a:cubicBezTo>
                    <a:pt x="2038" y="18212"/>
                    <a:pt x="3668" y="19482"/>
                    <a:pt x="5298" y="20329"/>
                  </a:cubicBezTo>
                  <a:cubicBezTo>
                    <a:pt x="7336" y="21177"/>
                    <a:pt x="8966" y="21600"/>
                    <a:pt x="11004" y="21177"/>
                  </a:cubicBezTo>
                  <a:cubicBezTo>
                    <a:pt x="12634" y="21177"/>
                    <a:pt x="14264" y="20753"/>
                    <a:pt x="15894" y="19906"/>
                  </a:cubicBezTo>
                  <a:cubicBezTo>
                    <a:pt x="17117" y="19059"/>
                    <a:pt x="18339" y="17789"/>
                    <a:pt x="19155" y="16518"/>
                  </a:cubicBezTo>
                  <a:cubicBezTo>
                    <a:pt x="19970" y="15671"/>
                    <a:pt x="20377" y="14824"/>
                    <a:pt x="20785" y="13977"/>
                  </a:cubicBezTo>
                  <a:cubicBezTo>
                    <a:pt x="21192" y="12706"/>
                    <a:pt x="21600" y="11436"/>
                    <a:pt x="21600" y="10165"/>
                  </a:cubicBezTo>
                  <a:cubicBezTo>
                    <a:pt x="21600" y="8471"/>
                    <a:pt x="20785" y="6776"/>
                    <a:pt x="1956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7" name="Google Shape;1817;p16"/>
            <p:cNvSpPr/>
            <p:nvPr/>
          </p:nvSpPr>
          <p:spPr>
            <a:xfrm>
              <a:off x="972759" y="208580"/>
              <a:ext cx="85025" cy="85024"/>
            </a:xfrm>
            <a:custGeom>
              <a:avLst/>
              <a:gdLst/>
              <a:ahLst/>
              <a:cxnLst/>
              <a:rect l="l" t="t" r="r" b="b"/>
              <a:pathLst>
                <a:path w="21244" h="21244" extrusionOk="0">
                  <a:moveTo>
                    <a:pt x="4884" y="19347"/>
                  </a:moveTo>
                  <a:cubicBezTo>
                    <a:pt x="6493" y="20496"/>
                    <a:pt x="7872" y="20955"/>
                    <a:pt x="9940" y="21185"/>
                  </a:cubicBezTo>
                  <a:cubicBezTo>
                    <a:pt x="11778" y="21415"/>
                    <a:pt x="13616" y="20955"/>
                    <a:pt x="15225" y="20036"/>
                  </a:cubicBezTo>
                  <a:cubicBezTo>
                    <a:pt x="16833" y="19347"/>
                    <a:pt x="18212" y="17968"/>
                    <a:pt x="19361" y="16360"/>
                  </a:cubicBezTo>
                  <a:cubicBezTo>
                    <a:pt x="20510" y="14751"/>
                    <a:pt x="20969" y="13372"/>
                    <a:pt x="21199" y="11304"/>
                  </a:cubicBezTo>
                  <a:cubicBezTo>
                    <a:pt x="21429" y="9466"/>
                    <a:pt x="20740" y="7628"/>
                    <a:pt x="20050" y="6019"/>
                  </a:cubicBezTo>
                  <a:cubicBezTo>
                    <a:pt x="19131" y="4181"/>
                    <a:pt x="17982" y="3032"/>
                    <a:pt x="16374" y="1883"/>
                  </a:cubicBezTo>
                  <a:cubicBezTo>
                    <a:pt x="14765" y="734"/>
                    <a:pt x="13386" y="274"/>
                    <a:pt x="11318" y="45"/>
                  </a:cubicBezTo>
                  <a:cubicBezTo>
                    <a:pt x="9250" y="-185"/>
                    <a:pt x="7642" y="504"/>
                    <a:pt x="6033" y="1194"/>
                  </a:cubicBezTo>
                  <a:cubicBezTo>
                    <a:pt x="4195" y="2113"/>
                    <a:pt x="3046" y="3262"/>
                    <a:pt x="1897" y="4870"/>
                  </a:cubicBezTo>
                  <a:cubicBezTo>
                    <a:pt x="748" y="6479"/>
                    <a:pt x="289" y="8087"/>
                    <a:pt x="59" y="9926"/>
                  </a:cubicBezTo>
                  <a:cubicBezTo>
                    <a:pt x="-171" y="11994"/>
                    <a:pt x="289" y="13602"/>
                    <a:pt x="1208" y="15211"/>
                  </a:cubicBezTo>
                  <a:cubicBezTo>
                    <a:pt x="1897" y="17049"/>
                    <a:pt x="3276" y="18428"/>
                    <a:pt x="4884" y="19347"/>
                  </a:cubicBezTo>
                  <a:close/>
                  <a:moveTo>
                    <a:pt x="3506" y="9926"/>
                  </a:moveTo>
                  <a:cubicBezTo>
                    <a:pt x="3735" y="8547"/>
                    <a:pt x="3965" y="7398"/>
                    <a:pt x="4884" y="6249"/>
                  </a:cubicBezTo>
                  <a:cubicBezTo>
                    <a:pt x="5804" y="5100"/>
                    <a:pt x="6723" y="4181"/>
                    <a:pt x="7872" y="3721"/>
                  </a:cubicBezTo>
                  <a:cubicBezTo>
                    <a:pt x="9021" y="3262"/>
                    <a:pt x="10399" y="3262"/>
                    <a:pt x="11778" y="3262"/>
                  </a:cubicBezTo>
                  <a:cubicBezTo>
                    <a:pt x="13157" y="3262"/>
                    <a:pt x="14306" y="3721"/>
                    <a:pt x="15455" y="4640"/>
                  </a:cubicBezTo>
                  <a:cubicBezTo>
                    <a:pt x="16604" y="5330"/>
                    <a:pt x="17293" y="6479"/>
                    <a:pt x="17752" y="7858"/>
                  </a:cubicBezTo>
                  <a:cubicBezTo>
                    <a:pt x="18212" y="9236"/>
                    <a:pt x="18442" y="10385"/>
                    <a:pt x="18212" y="11764"/>
                  </a:cubicBezTo>
                  <a:cubicBezTo>
                    <a:pt x="18212" y="12683"/>
                    <a:pt x="17982" y="13372"/>
                    <a:pt x="17523" y="14062"/>
                  </a:cubicBezTo>
                  <a:cubicBezTo>
                    <a:pt x="17523" y="14292"/>
                    <a:pt x="17293" y="14751"/>
                    <a:pt x="17063" y="14981"/>
                  </a:cubicBezTo>
                  <a:cubicBezTo>
                    <a:pt x="16604" y="15900"/>
                    <a:pt x="15684" y="16819"/>
                    <a:pt x="14995" y="17279"/>
                  </a:cubicBezTo>
                  <a:cubicBezTo>
                    <a:pt x="14995" y="17279"/>
                    <a:pt x="14765" y="17279"/>
                    <a:pt x="14765" y="17279"/>
                  </a:cubicBezTo>
                  <a:cubicBezTo>
                    <a:pt x="14306" y="17509"/>
                    <a:pt x="14076" y="17739"/>
                    <a:pt x="13616" y="17968"/>
                  </a:cubicBezTo>
                  <a:cubicBezTo>
                    <a:pt x="12237" y="18428"/>
                    <a:pt x="11089" y="18657"/>
                    <a:pt x="9710" y="18428"/>
                  </a:cubicBezTo>
                  <a:cubicBezTo>
                    <a:pt x="8331" y="18198"/>
                    <a:pt x="7182" y="17968"/>
                    <a:pt x="6033" y="17049"/>
                  </a:cubicBezTo>
                  <a:cubicBezTo>
                    <a:pt x="4884" y="16360"/>
                    <a:pt x="4195" y="15211"/>
                    <a:pt x="3735" y="13832"/>
                  </a:cubicBezTo>
                  <a:cubicBezTo>
                    <a:pt x="3506" y="12683"/>
                    <a:pt x="3276" y="11534"/>
                    <a:pt x="3506" y="9926"/>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8" name="Google Shape;1818;p16"/>
            <p:cNvSpPr/>
            <p:nvPr/>
          </p:nvSpPr>
          <p:spPr>
            <a:xfrm>
              <a:off x="987708" y="222005"/>
              <a:ext cx="59220" cy="61609"/>
            </a:xfrm>
            <a:custGeom>
              <a:avLst/>
              <a:gdLst/>
              <a:ahLst/>
              <a:cxnLst/>
              <a:rect l="l" t="t" r="r" b="b"/>
              <a:pathLst>
                <a:path w="21398" h="21279" extrusionOk="0">
                  <a:moveTo>
                    <a:pt x="3988" y="19248"/>
                  </a:moveTo>
                  <a:cubicBezTo>
                    <a:pt x="5649" y="20519"/>
                    <a:pt x="7311" y="21154"/>
                    <a:pt x="9304" y="21154"/>
                  </a:cubicBezTo>
                  <a:cubicBezTo>
                    <a:pt x="11298" y="21472"/>
                    <a:pt x="13292" y="21154"/>
                    <a:pt x="14954" y="20519"/>
                  </a:cubicBezTo>
                  <a:cubicBezTo>
                    <a:pt x="15618" y="20201"/>
                    <a:pt x="16283" y="19884"/>
                    <a:pt x="16615" y="19566"/>
                  </a:cubicBezTo>
                  <a:cubicBezTo>
                    <a:pt x="15286" y="20201"/>
                    <a:pt x="14289" y="20519"/>
                    <a:pt x="12960" y="20519"/>
                  </a:cubicBezTo>
                  <a:cubicBezTo>
                    <a:pt x="11631" y="20837"/>
                    <a:pt x="9969" y="20519"/>
                    <a:pt x="8640" y="19884"/>
                  </a:cubicBezTo>
                  <a:cubicBezTo>
                    <a:pt x="7311" y="19248"/>
                    <a:pt x="5982" y="18613"/>
                    <a:pt x="5317" y="17025"/>
                  </a:cubicBezTo>
                  <a:cubicBezTo>
                    <a:pt x="4320" y="16072"/>
                    <a:pt x="4320" y="14484"/>
                    <a:pt x="4320" y="12895"/>
                  </a:cubicBezTo>
                  <a:cubicBezTo>
                    <a:pt x="4320" y="11625"/>
                    <a:pt x="4320" y="10037"/>
                    <a:pt x="4985" y="9084"/>
                  </a:cubicBezTo>
                  <a:cubicBezTo>
                    <a:pt x="5649" y="7813"/>
                    <a:pt x="6314" y="6543"/>
                    <a:pt x="7975" y="5907"/>
                  </a:cubicBezTo>
                  <a:cubicBezTo>
                    <a:pt x="8972" y="5272"/>
                    <a:pt x="10966" y="4637"/>
                    <a:pt x="12295" y="4637"/>
                  </a:cubicBezTo>
                  <a:cubicBezTo>
                    <a:pt x="13625" y="4637"/>
                    <a:pt x="15286" y="4954"/>
                    <a:pt x="16615" y="5590"/>
                  </a:cubicBezTo>
                  <a:cubicBezTo>
                    <a:pt x="17612" y="6225"/>
                    <a:pt x="18941" y="6860"/>
                    <a:pt x="19606" y="8449"/>
                  </a:cubicBezTo>
                  <a:cubicBezTo>
                    <a:pt x="20603" y="9719"/>
                    <a:pt x="20935" y="10990"/>
                    <a:pt x="20935" y="12260"/>
                  </a:cubicBezTo>
                  <a:cubicBezTo>
                    <a:pt x="20935" y="13531"/>
                    <a:pt x="20603" y="14484"/>
                    <a:pt x="20271" y="15119"/>
                  </a:cubicBezTo>
                  <a:cubicBezTo>
                    <a:pt x="20603" y="14166"/>
                    <a:pt x="20935" y="13213"/>
                    <a:pt x="21268" y="11943"/>
                  </a:cubicBezTo>
                  <a:cubicBezTo>
                    <a:pt x="21600" y="10037"/>
                    <a:pt x="21268" y="8449"/>
                    <a:pt x="20603" y="6543"/>
                  </a:cubicBezTo>
                  <a:cubicBezTo>
                    <a:pt x="19938" y="4637"/>
                    <a:pt x="18609" y="3366"/>
                    <a:pt x="17280" y="2096"/>
                  </a:cubicBezTo>
                  <a:cubicBezTo>
                    <a:pt x="15618" y="825"/>
                    <a:pt x="13957" y="190"/>
                    <a:pt x="11963" y="190"/>
                  </a:cubicBezTo>
                  <a:cubicBezTo>
                    <a:pt x="9969" y="-128"/>
                    <a:pt x="7975" y="-128"/>
                    <a:pt x="6314" y="825"/>
                  </a:cubicBezTo>
                  <a:cubicBezTo>
                    <a:pt x="4652" y="1778"/>
                    <a:pt x="3323" y="2731"/>
                    <a:pt x="1994" y="4319"/>
                  </a:cubicBezTo>
                  <a:cubicBezTo>
                    <a:pt x="664" y="5907"/>
                    <a:pt x="0" y="7496"/>
                    <a:pt x="0" y="9401"/>
                  </a:cubicBezTo>
                  <a:cubicBezTo>
                    <a:pt x="0" y="11307"/>
                    <a:pt x="0" y="12895"/>
                    <a:pt x="664" y="14801"/>
                  </a:cubicBezTo>
                  <a:cubicBezTo>
                    <a:pt x="1329" y="16707"/>
                    <a:pt x="2326" y="17978"/>
                    <a:pt x="3988" y="19248"/>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19" name="Google Shape;1819;p16"/>
            <p:cNvSpPr/>
            <p:nvPr/>
          </p:nvSpPr>
          <p:spPr>
            <a:xfrm>
              <a:off x="1032860" y="265779"/>
              <a:ext cx="12701" cy="12876"/>
            </a:xfrm>
            <a:custGeom>
              <a:avLst/>
              <a:gdLst/>
              <a:ahLst/>
              <a:cxnLst/>
              <a:rect l="l" t="t" r="r" b="b"/>
              <a:pathLst>
                <a:path w="21600" h="21600" extrusionOk="0">
                  <a:moveTo>
                    <a:pt x="0" y="21600"/>
                  </a:moveTo>
                  <a:cubicBezTo>
                    <a:pt x="0" y="21600"/>
                    <a:pt x="1801" y="21600"/>
                    <a:pt x="1801" y="21600"/>
                  </a:cubicBezTo>
                  <a:cubicBezTo>
                    <a:pt x="7201" y="18515"/>
                    <a:pt x="14399" y="12343"/>
                    <a:pt x="18001" y="6172"/>
                  </a:cubicBezTo>
                  <a:cubicBezTo>
                    <a:pt x="19799" y="4629"/>
                    <a:pt x="19799" y="1543"/>
                    <a:pt x="21600" y="0"/>
                  </a:cubicBezTo>
                  <a:cubicBezTo>
                    <a:pt x="19799" y="3085"/>
                    <a:pt x="18001" y="6172"/>
                    <a:pt x="14399" y="9257"/>
                  </a:cubicBezTo>
                  <a:cubicBezTo>
                    <a:pt x="10800" y="13886"/>
                    <a:pt x="5400" y="18515"/>
                    <a:pt x="0" y="21600"/>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20" name="Google Shape;1820;p16"/>
            <p:cNvSpPr/>
            <p:nvPr/>
          </p:nvSpPr>
          <p:spPr>
            <a:xfrm>
              <a:off x="999665" y="234511"/>
              <a:ext cx="46903" cy="46345"/>
            </a:xfrm>
            <a:custGeom>
              <a:avLst/>
              <a:gdLst/>
              <a:ahLst/>
              <a:cxnLst/>
              <a:rect l="l" t="t" r="r" b="b"/>
              <a:pathLst>
                <a:path w="21600" h="21343" extrusionOk="0">
                  <a:moveTo>
                    <a:pt x="19482" y="5082"/>
                  </a:moveTo>
                  <a:cubicBezTo>
                    <a:pt x="18636" y="3388"/>
                    <a:pt x="16941" y="2118"/>
                    <a:pt x="15671" y="1271"/>
                  </a:cubicBezTo>
                  <a:cubicBezTo>
                    <a:pt x="13977" y="424"/>
                    <a:pt x="11859" y="0"/>
                    <a:pt x="10165" y="0"/>
                  </a:cubicBezTo>
                  <a:cubicBezTo>
                    <a:pt x="8471" y="0"/>
                    <a:pt x="5929" y="847"/>
                    <a:pt x="4659" y="1694"/>
                  </a:cubicBezTo>
                  <a:cubicBezTo>
                    <a:pt x="2965" y="2541"/>
                    <a:pt x="1694" y="4236"/>
                    <a:pt x="847" y="5929"/>
                  </a:cubicBezTo>
                  <a:cubicBezTo>
                    <a:pt x="0" y="7200"/>
                    <a:pt x="0" y="9318"/>
                    <a:pt x="0" y="11012"/>
                  </a:cubicBezTo>
                  <a:cubicBezTo>
                    <a:pt x="0" y="13553"/>
                    <a:pt x="0" y="15247"/>
                    <a:pt x="1271" y="16518"/>
                  </a:cubicBezTo>
                  <a:cubicBezTo>
                    <a:pt x="2118" y="18212"/>
                    <a:pt x="3812" y="19482"/>
                    <a:pt x="5506" y="20329"/>
                  </a:cubicBezTo>
                  <a:cubicBezTo>
                    <a:pt x="7200" y="21177"/>
                    <a:pt x="9318" y="21600"/>
                    <a:pt x="11012" y="21177"/>
                  </a:cubicBezTo>
                  <a:cubicBezTo>
                    <a:pt x="12706" y="21177"/>
                    <a:pt x="13977" y="20753"/>
                    <a:pt x="15671" y="19906"/>
                  </a:cubicBezTo>
                  <a:cubicBezTo>
                    <a:pt x="16941" y="19059"/>
                    <a:pt x="18212" y="17789"/>
                    <a:pt x="19059" y="16518"/>
                  </a:cubicBezTo>
                  <a:cubicBezTo>
                    <a:pt x="19906" y="15671"/>
                    <a:pt x="20329" y="14824"/>
                    <a:pt x="20753" y="13977"/>
                  </a:cubicBezTo>
                  <a:cubicBezTo>
                    <a:pt x="21177" y="12706"/>
                    <a:pt x="21600" y="11436"/>
                    <a:pt x="21600" y="10165"/>
                  </a:cubicBezTo>
                  <a:cubicBezTo>
                    <a:pt x="21600" y="8047"/>
                    <a:pt x="20753" y="6776"/>
                    <a:pt x="19482" y="5082"/>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21" name="Google Shape;1821;p16"/>
            <p:cNvSpPr/>
            <p:nvPr/>
          </p:nvSpPr>
          <p:spPr>
            <a:xfrm>
              <a:off x="2106700" y="181912"/>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961"/>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532"/>
                    <a:pt x="219" y="8113"/>
                    <a:pt x="44" y="9869"/>
                  </a:cubicBezTo>
                  <a:cubicBezTo>
                    <a:pt x="-132" y="11800"/>
                    <a:pt x="219" y="13557"/>
                    <a:pt x="1097" y="15313"/>
                  </a:cubicBezTo>
                  <a:cubicBezTo>
                    <a:pt x="1800" y="17069"/>
                    <a:pt x="3205" y="18298"/>
                    <a:pt x="4785" y="19527"/>
                  </a:cubicBezTo>
                  <a:close/>
                  <a:moveTo>
                    <a:pt x="3205" y="9869"/>
                  </a:moveTo>
                  <a:cubicBezTo>
                    <a:pt x="3380" y="8288"/>
                    <a:pt x="3732" y="7235"/>
                    <a:pt x="4785" y="6181"/>
                  </a:cubicBezTo>
                  <a:cubicBezTo>
                    <a:pt x="5663" y="5127"/>
                    <a:pt x="6717" y="4074"/>
                    <a:pt x="7946" y="3547"/>
                  </a:cubicBezTo>
                  <a:cubicBezTo>
                    <a:pt x="9351" y="3020"/>
                    <a:pt x="10580" y="3020"/>
                    <a:pt x="12161" y="3196"/>
                  </a:cubicBezTo>
                  <a:cubicBezTo>
                    <a:pt x="13565" y="3196"/>
                    <a:pt x="14795" y="3722"/>
                    <a:pt x="15849" y="4776"/>
                  </a:cubicBezTo>
                  <a:cubicBezTo>
                    <a:pt x="16902" y="5479"/>
                    <a:pt x="17780" y="6708"/>
                    <a:pt x="18307" y="7937"/>
                  </a:cubicBezTo>
                  <a:cubicBezTo>
                    <a:pt x="18834" y="9342"/>
                    <a:pt x="19010" y="10571"/>
                    <a:pt x="18834" y="11976"/>
                  </a:cubicBezTo>
                  <a:cubicBezTo>
                    <a:pt x="18658" y="13557"/>
                    <a:pt x="18307" y="14610"/>
                    <a:pt x="17253" y="15664"/>
                  </a:cubicBezTo>
                  <a:cubicBezTo>
                    <a:pt x="16375" y="17069"/>
                    <a:pt x="15322" y="17771"/>
                    <a:pt x="14092" y="18298"/>
                  </a:cubicBezTo>
                  <a:cubicBezTo>
                    <a:pt x="12687" y="18825"/>
                    <a:pt x="11458" y="19000"/>
                    <a:pt x="9878" y="18825"/>
                  </a:cubicBezTo>
                  <a:cubicBezTo>
                    <a:pt x="8473" y="18649"/>
                    <a:pt x="7244" y="18298"/>
                    <a:pt x="6190" y="17244"/>
                  </a:cubicBezTo>
                  <a:cubicBezTo>
                    <a:pt x="5136" y="16542"/>
                    <a:pt x="4258" y="15313"/>
                    <a:pt x="3732" y="13908"/>
                  </a:cubicBezTo>
                  <a:cubicBezTo>
                    <a:pt x="3205" y="12503"/>
                    <a:pt x="3029" y="11449"/>
                    <a:pt x="3205" y="9869"/>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22" name="Google Shape;1822;p16"/>
            <p:cNvSpPr/>
            <p:nvPr/>
          </p:nvSpPr>
          <p:spPr>
            <a:xfrm>
              <a:off x="2123138" y="198094"/>
              <a:ext cx="82540"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520"/>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8925"/>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23" name="Google Shape;1823;p16"/>
            <p:cNvSpPr/>
            <p:nvPr/>
          </p:nvSpPr>
          <p:spPr>
            <a:xfrm>
              <a:off x="2139117" y="214278"/>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121"/>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24" name="Google Shape;1824;p16"/>
            <p:cNvSpPr/>
            <p:nvPr/>
          </p:nvSpPr>
          <p:spPr>
            <a:xfrm>
              <a:off x="1168651" y="194787"/>
              <a:ext cx="111687" cy="111688"/>
            </a:xfrm>
            <a:custGeom>
              <a:avLst/>
              <a:gdLst/>
              <a:ahLst/>
              <a:cxnLst/>
              <a:rect l="l" t="t" r="r" b="b"/>
              <a:pathLst>
                <a:path w="21327" h="21327" extrusionOk="0">
                  <a:moveTo>
                    <a:pt x="4785" y="19527"/>
                  </a:moveTo>
                  <a:cubicBezTo>
                    <a:pt x="6365" y="20581"/>
                    <a:pt x="7946" y="21108"/>
                    <a:pt x="9878" y="21284"/>
                  </a:cubicBezTo>
                  <a:cubicBezTo>
                    <a:pt x="11634" y="21459"/>
                    <a:pt x="13565" y="21108"/>
                    <a:pt x="15322" y="20230"/>
                  </a:cubicBezTo>
                  <a:cubicBezTo>
                    <a:pt x="16902" y="19527"/>
                    <a:pt x="18483" y="18298"/>
                    <a:pt x="19536" y="16542"/>
                  </a:cubicBezTo>
                  <a:cubicBezTo>
                    <a:pt x="20590" y="14786"/>
                    <a:pt x="21117" y="13381"/>
                    <a:pt x="21292" y="11449"/>
                  </a:cubicBezTo>
                  <a:cubicBezTo>
                    <a:pt x="21468" y="9693"/>
                    <a:pt x="20941" y="7761"/>
                    <a:pt x="20239" y="6005"/>
                  </a:cubicBezTo>
                  <a:cubicBezTo>
                    <a:pt x="19361" y="4249"/>
                    <a:pt x="18131" y="2844"/>
                    <a:pt x="16551" y="1791"/>
                  </a:cubicBezTo>
                  <a:cubicBezTo>
                    <a:pt x="14971" y="737"/>
                    <a:pt x="13390" y="210"/>
                    <a:pt x="11458" y="34"/>
                  </a:cubicBezTo>
                  <a:cubicBezTo>
                    <a:pt x="9526" y="-141"/>
                    <a:pt x="7771" y="386"/>
                    <a:pt x="6014" y="1088"/>
                  </a:cubicBezTo>
                  <a:cubicBezTo>
                    <a:pt x="4258" y="1966"/>
                    <a:pt x="2853" y="3020"/>
                    <a:pt x="1800" y="4776"/>
                  </a:cubicBezTo>
                  <a:cubicBezTo>
                    <a:pt x="746" y="6357"/>
                    <a:pt x="219" y="8113"/>
                    <a:pt x="44" y="9869"/>
                  </a:cubicBezTo>
                  <a:cubicBezTo>
                    <a:pt x="-132" y="11800"/>
                    <a:pt x="219" y="13557"/>
                    <a:pt x="1097" y="15313"/>
                  </a:cubicBezTo>
                  <a:cubicBezTo>
                    <a:pt x="1800" y="17244"/>
                    <a:pt x="3205" y="18474"/>
                    <a:pt x="4785" y="19527"/>
                  </a:cubicBezTo>
                  <a:close/>
                  <a:moveTo>
                    <a:pt x="3205" y="10220"/>
                  </a:moveTo>
                  <a:cubicBezTo>
                    <a:pt x="3380" y="8639"/>
                    <a:pt x="3732" y="7586"/>
                    <a:pt x="4785" y="6532"/>
                  </a:cubicBezTo>
                  <a:cubicBezTo>
                    <a:pt x="5663" y="5479"/>
                    <a:pt x="6717" y="4425"/>
                    <a:pt x="7946" y="3898"/>
                  </a:cubicBezTo>
                  <a:cubicBezTo>
                    <a:pt x="9351" y="3371"/>
                    <a:pt x="10580" y="3371"/>
                    <a:pt x="12161" y="3547"/>
                  </a:cubicBezTo>
                  <a:cubicBezTo>
                    <a:pt x="13565" y="3547"/>
                    <a:pt x="14795" y="4074"/>
                    <a:pt x="15849" y="5127"/>
                  </a:cubicBezTo>
                  <a:cubicBezTo>
                    <a:pt x="16902" y="5830"/>
                    <a:pt x="17780" y="7059"/>
                    <a:pt x="18307" y="8288"/>
                  </a:cubicBezTo>
                  <a:cubicBezTo>
                    <a:pt x="18834" y="9693"/>
                    <a:pt x="19010" y="10922"/>
                    <a:pt x="18834" y="12327"/>
                  </a:cubicBezTo>
                  <a:cubicBezTo>
                    <a:pt x="18658" y="13908"/>
                    <a:pt x="18307" y="14961"/>
                    <a:pt x="17253" y="16015"/>
                  </a:cubicBezTo>
                  <a:cubicBezTo>
                    <a:pt x="16375" y="17420"/>
                    <a:pt x="15322" y="18122"/>
                    <a:pt x="14092" y="18649"/>
                  </a:cubicBezTo>
                  <a:cubicBezTo>
                    <a:pt x="12687" y="19176"/>
                    <a:pt x="11458" y="19352"/>
                    <a:pt x="9878" y="19176"/>
                  </a:cubicBezTo>
                  <a:cubicBezTo>
                    <a:pt x="8473" y="19000"/>
                    <a:pt x="7244" y="18649"/>
                    <a:pt x="6190" y="17596"/>
                  </a:cubicBezTo>
                  <a:cubicBezTo>
                    <a:pt x="5136" y="16893"/>
                    <a:pt x="4258" y="15664"/>
                    <a:pt x="3732" y="14259"/>
                  </a:cubicBezTo>
                  <a:cubicBezTo>
                    <a:pt x="3205" y="12854"/>
                    <a:pt x="3029" y="11625"/>
                    <a:pt x="3205" y="1022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25" name="Google Shape;1825;p16"/>
            <p:cNvSpPr/>
            <p:nvPr/>
          </p:nvSpPr>
          <p:spPr>
            <a:xfrm>
              <a:off x="1185089" y="211889"/>
              <a:ext cx="82541" cy="82745"/>
            </a:xfrm>
            <a:custGeom>
              <a:avLst/>
              <a:gdLst/>
              <a:ahLst/>
              <a:cxnLst/>
              <a:rect l="l" t="t" r="r" b="b"/>
              <a:pathLst>
                <a:path w="21303" h="21356" extrusionOk="0">
                  <a:moveTo>
                    <a:pt x="4125" y="19131"/>
                  </a:moveTo>
                  <a:cubicBezTo>
                    <a:pt x="5549" y="20318"/>
                    <a:pt x="7448" y="21030"/>
                    <a:pt x="9109" y="21268"/>
                  </a:cubicBezTo>
                  <a:cubicBezTo>
                    <a:pt x="11245" y="21505"/>
                    <a:pt x="12907" y="21268"/>
                    <a:pt x="14806" y="20555"/>
                  </a:cubicBezTo>
                  <a:cubicBezTo>
                    <a:pt x="16705" y="19843"/>
                    <a:pt x="17892" y="18657"/>
                    <a:pt x="19078" y="16995"/>
                  </a:cubicBezTo>
                  <a:cubicBezTo>
                    <a:pt x="20265" y="15571"/>
                    <a:pt x="20977" y="13909"/>
                    <a:pt x="21215" y="12011"/>
                  </a:cubicBezTo>
                  <a:cubicBezTo>
                    <a:pt x="21452" y="10112"/>
                    <a:pt x="21215" y="8450"/>
                    <a:pt x="20502" y="6551"/>
                  </a:cubicBezTo>
                  <a:cubicBezTo>
                    <a:pt x="19790" y="4652"/>
                    <a:pt x="18604" y="3228"/>
                    <a:pt x="17179" y="2279"/>
                  </a:cubicBezTo>
                  <a:cubicBezTo>
                    <a:pt x="15755" y="1092"/>
                    <a:pt x="13856" y="142"/>
                    <a:pt x="12195" y="142"/>
                  </a:cubicBezTo>
                  <a:cubicBezTo>
                    <a:pt x="10059" y="-95"/>
                    <a:pt x="8397" y="-95"/>
                    <a:pt x="6498" y="617"/>
                  </a:cubicBezTo>
                  <a:cubicBezTo>
                    <a:pt x="4599" y="1329"/>
                    <a:pt x="3412" y="2753"/>
                    <a:pt x="2226" y="4178"/>
                  </a:cubicBezTo>
                  <a:cubicBezTo>
                    <a:pt x="1039" y="5602"/>
                    <a:pt x="327" y="7263"/>
                    <a:pt x="89" y="9162"/>
                  </a:cubicBezTo>
                  <a:cubicBezTo>
                    <a:pt x="-148" y="11298"/>
                    <a:pt x="89" y="12723"/>
                    <a:pt x="802" y="14622"/>
                  </a:cubicBezTo>
                  <a:cubicBezTo>
                    <a:pt x="1751" y="16758"/>
                    <a:pt x="2700" y="18182"/>
                    <a:pt x="4125" y="19131"/>
                  </a:cubicBezTo>
                  <a:close/>
                  <a:moveTo>
                    <a:pt x="4837" y="8213"/>
                  </a:moveTo>
                  <a:cubicBezTo>
                    <a:pt x="5549" y="7026"/>
                    <a:pt x="6023" y="6076"/>
                    <a:pt x="7210" y="5364"/>
                  </a:cubicBezTo>
                  <a:cubicBezTo>
                    <a:pt x="8160" y="4652"/>
                    <a:pt x="9584" y="4178"/>
                    <a:pt x="11008" y="4178"/>
                  </a:cubicBezTo>
                  <a:cubicBezTo>
                    <a:pt x="12195" y="4178"/>
                    <a:pt x="13382" y="4415"/>
                    <a:pt x="14806" y="5127"/>
                  </a:cubicBezTo>
                  <a:cubicBezTo>
                    <a:pt x="15755" y="5839"/>
                    <a:pt x="16705" y="6314"/>
                    <a:pt x="17179" y="7501"/>
                  </a:cubicBezTo>
                  <a:cubicBezTo>
                    <a:pt x="18129" y="8688"/>
                    <a:pt x="18366" y="9637"/>
                    <a:pt x="18366" y="10824"/>
                  </a:cubicBezTo>
                  <a:cubicBezTo>
                    <a:pt x="18366" y="12248"/>
                    <a:pt x="18129" y="13197"/>
                    <a:pt x="17417" y="14622"/>
                  </a:cubicBezTo>
                  <a:cubicBezTo>
                    <a:pt x="16705" y="15808"/>
                    <a:pt x="15755" y="16758"/>
                    <a:pt x="15043" y="17470"/>
                  </a:cubicBezTo>
                  <a:cubicBezTo>
                    <a:pt x="13856" y="18182"/>
                    <a:pt x="12907" y="18419"/>
                    <a:pt x="11720" y="18419"/>
                  </a:cubicBezTo>
                  <a:cubicBezTo>
                    <a:pt x="10533" y="18657"/>
                    <a:pt x="9346" y="18419"/>
                    <a:pt x="7922" y="17707"/>
                  </a:cubicBezTo>
                  <a:cubicBezTo>
                    <a:pt x="6498" y="16995"/>
                    <a:pt x="5786" y="16520"/>
                    <a:pt x="5074" y="15334"/>
                  </a:cubicBezTo>
                  <a:cubicBezTo>
                    <a:pt x="4125" y="14384"/>
                    <a:pt x="4125" y="13197"/>
                    <a:pt x="4125" y="11536"/>
                  </a:cubicBezTo>
                  <a:cubicBezTo>
                    <a:pt x="4362" y="10349"/>
                    <a:pt x="4362" y="9162"/>
                    <a:pt x="4837" y="8213"/>
                  </a:cubicBezTo>
                  <a:close/>
                </a:path>
              </a:pathLst>
            </a:custGeom>
            <a:solidFill>
              <a:srgbClr val="223975"/>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26" name="Google Shape;1826;p16"/>
            <p:cNvSpPr/>
            <p:nvPr/>
          </p:nvSpPr>
          <p:spPr>
            <a:xfrm>
              <a:off x="1201069" y="228073"/>
              <a:ext cx="55180" cy="55525"/>
            </a:xfrm>
            <a:custGeom>
              <a:avLst/>
              <a:gdLst/>
              <a:ahLst/>
              <a:cxnLst/>
              <a:rect l="l" t="t" r="r" b="b"/>
              <a:pathLst>
                <a:path w="21600" h="21379" extrusionOk="0">
                  <a:moveTo>
                    <a:pt x="5760" y="20183"/>
                  </a:moveTo>
                  <a:cubicBezTo>
                    <a:pt x="7560" y="21246"/>
                    <a:pt x="9360" y="21600"/>
                    <a:pt x="11520" y="21246"/>
                  </a:cubicBezTo>
                  <a:cubicBezTo>
                    <a:pt x="13320" y="21246"/>
                    <a:pt x="14760" y="20892"/>
                    <a:pt x="16560" y="19830"/>
                  </a:cubicBezTo>
                  <a:cubicBezTo>
                    <a:pt x="18000" y="18767"/>
                    <a:pt x="19440" y="17705"/>
                    <a:pt x="20160" y="15580"/>
                  </a:cubicBezTo>
                  <a:cubicBezTo>
                    <a:pt x="21240" y="13810"/>
                    <a:pt x="21600" y="12393"/>
                    <a:pt x="21600" y="9915"/>
                  </a:cubicBezTo>
                  <a:cubicBezTo>
                    <a:pt x="21600" y="8144"/>
                    <a:pt x="21240" y="6728"/>
                    <a:pt x="19800" y="4957"/>
                  </a:cubicBezTo>
                  <a:cubicBezTo>
                    <a:pt x="18720" y="3187"/>
                    <a:pt x="17280" y="2125"/>
                    <a:pt x="16200" y="1417"/>
                  </a:cubicBezTo>
                  <a:cubicBezTo>
                    <a:pt x="14400" y="354"/>
                    <a:pt x="12600" y="0"/>
                    <a:pt x="10440" y="0"/>
                  </a:cubicBezTo>
                  <a:cubicBezTo>
                    <a:pt x="8640" y="0"/>
                    <a:pt x="6120" y="1062"/>
                    <a:pt x="4680" y="1770"/>
                  </a:cubicBezTo>
                  <a:cubicBezTo>
                    <a:pt x="2880" y="2833"/>
                    <a:pt x="1800" y="3895"/>
                    <a:pt x="1080" y="6020"/>
                  </a:cubicBezTo>
                  <a:cubicBezTo>
                    <a:pt x="0" y="7436"/>
                    <a:pt x="0" y="9207"/>
                    <a:pt x="0" y="10977"/>
                  </a:cubicBezTo>
                  <a:cubicBezTo>
                    <a:pt x="0" y="13102"/>
                    <a:pt x="0" y="15226"/>
                    <a:pt x="1440" y="16643"/>
                  </a:cubicBezTo>
                  <a:cubicBezTo>
                    <a:pt x="2520" y="18413"/>
                    <a:pt x="3960" y="19475"/>
                    <a:pt x="5760" y="20183"/>
                  </a:cubicBezTo>
                  <a:close/>
                </a:path>
              </a:pathLst>
            </a:custGeom>
            <a:solidFill>
              <a:srgbClr val="24282B"/>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sp>
          <p:nvSpPr>
            <p:cNvPr id="1827" name="Google Shape;1827;p16"/>
            <p:cNvSpPr/>
            <p:nvPr/>
          </p:nvSpPr>
          <p:spPr>
            <a:xfrm>
              <a:off x="1392357" y="130590"/>
              <a:ext cx="412926" cy="45984"/>
            </a:xfrm>
            <a:custGeom>
              <a:avLst/>
              <a:gdLst/>
              <a:ahLst/>
              <a:cxnLst/>
              <a:rect l="l" t="t" r="r" b="b"/>
              <a:pathLst>
                <a:path w="21600" h="21600" extrusionOk="0">
                  <a:moveTo>
                    <a:pt x="1106" y="21600"/>
                  </a:moveTo>
                  <a:lnTo>
                    <a:pt x="20542" y="21600"/>
                  </a:lnTo>
                  <a:cubicBezTo>
                    <a:pt x="21167" y="21600"/>
                    <a:pt x="21600" y="16416"/>
                    <a:pt x="21600" y="10800"/>
                  </a:cubicBezTo>
                  <a:cubicBezTo>
                    <a:pt x="21600" y="4320"/>
                    <a:pt x="21119" y="0"/>
                    <a:pt x="20542" y="0"/>
                  </a:cubicBezTo>
                  <a:lnTo>
                    <a:pt x="1106" y="0"/>
                  </a:lnTo>
                  <a:cubicBezTo>
                    <a:pt x="481" y="0"/>
                    <a:pt x="0" y="4320"/>
                    <a:pt x="0" y="10800"/>
                  </a:cubicBezTo>
                  <a:cubicBezTo>
                    <a:pt x="0" y="17280"/>
                    <a:pt x="433" y="21600"/>
                    <a:pt x="1106" y="21600"/>
                  </a:cubicBezTo>
                  <a:close/>
                </a:path>
              </a:pathLst>
            </a:custGeom>
            <a:solidFill>
              <a:srgbClr val="21212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Inter"/>
                <a:buNone/>
              </a:pPr>
              <a:endParaRPr sz="1800" b="0" i="0" u="none" strike="noStrike" cap="none">
                <a:solidFill>
                  <a:srgbClr val="000000"/>
                </a:solidFill>
                <a:latin typeface="Inter"/>
                <a:ea typeface="Inter"/>
                <a:cs typeface="Inter"/>
                <a:sym typeface="Inter"/>
              </a:endParaRPr>
            </a:p>
          </p:txBody>
        </p:sp>
      </p:grpSp>
      <p:grpSp>
        <p:nvGrpSpPr>
          <p:cNvPr id="1828" name="Google Shape;1828;p16"/>
          <p:cNvGrpSpPr/>
          <p:nvPr/>
        </p:nvGrpSpPr>
        <p:grpSpPr>
          <a:xfrm>
            <a:off x="2419350" y="2424113"/>
            <a:ext cx="2933700" cy="6292851"/>
            <a:chOff x="0" y="0"/>
            <a:chExt cx="2933700" cy="6292850"/>
          </a:xfrm>
        </p:grpSpPr>
        <p:sp>
          <p:nvSpPr>
            <p:cNvPr id="1829" name="Google Shape;1829;p16"/>
            <p:cNvSpPr/>
            <p:nvPr/>
          </p:nvSpPr>
          <p:spPr>
            <a:xfrm>
              <a:off x="0" y="0"/>
              <a:ext cx="2933700" cy="629285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30" name="Google Shape;1830;p16" descr="image21.jpeg"/>
            <p:cNvPicPr preferRelativeResize="0"/>
            <p:nvPr/>
          </p:nvPicPr>
          <p:blipFill rotWithShape="1">
            <a:blip r:embed="rId5">
              <a:alphaModFix/>
            </a:blip>
            <a:srcRect l="34448" r="34448"/>
            <a:stretch/>
          </p:blipFill>
          <p:spPr>
            <a:xfrm>
              <a:off x="0" y="0"/>
              <a:ext cx="2933700" cy="6292850"/>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4"/>
        <p:cNvGrpSpPr/>
        <p:nvPr/>
      </p:nvGrpSpPr>
      <p:grpSpPr>
        <a:xfrm>
          <a:off x="0" y="0"/>
          <a:ext cx="0" cy="0"/>
          <a:chOff x="0" y="0"/>
          <a:chExt cx="0" cy="0"/>
        </a:xfrm>
      </p:grpSpPr>
      <p:sp>
        <p:nvSpPr>
          <p:cNvPr id="1835" name="Google Shape;1835;p17"/>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1836" name="Google Shape;1836;p17"/>
          <p:cNvSpPr txBox="1">
            <a:spLocks noGrp="1"/>
          </p:cNvSpPr>
          <p:nvPr>
            <p:ph type="title"/>
          </p:nvPr>
        </p:nvSpPr>
        <p:spPr>
          <a:xfrm>
            <a:off x="931862" y="1113572"/>
            <a:ext cx="6108701" cy="1077178"/>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000000"/>
              </a:buClr>
              <a:buSzPts val="2880"/>
              <a:buFont typeface="Poppins SemiBold"/>
              <a:buNone/>
            </a:pPr>
            <a:r>
              <a:rPr lang="en-US" sz="2880">
                <a:latin typeface="Verdana"/>
                <a:ea typeface="Verdana"/>
                <a:cs typeface="Verdana"/>
                <a:sym typeface="Verdana"/>
              </a:rPr>
              <a:t>Layout for Digital Graphics</a:t>
            </a:r>
            <a:br>
              <a:rPr lang="en-US" sz="2880">
                <a:latin typeface="Verdana"/>
                <a:ea typeface="Verdana"/>
                <a:cs typeface="Verdana"/>
                <a:sym typeface="Verdana"/>
              </a:rPr>
            </a:br>
            <a:r>
              <a:rPr lang="en-US">
                <a:latin typeface="Verdana"/>
                <a:ea typeface="Verdana"/>
                <a:cs typeface="Verdana"/>
                <a:sym typeface="Verdana"/>
              </a:rPr>
              <a:t>Subtitle</a:t>
            </a:r>
            <a:endParaRPr>
              <a:latin typeface="Verdana"/>
              <a:ea typeface="Verdana"/>
              <a:cs typeface="Verdana"/>
              <a:sym typeface="Verdana"/>
            </a:endParaRPr>
          </a:p>
        </p:txBody>
      </p:sp>
      <p:sp>
        <p:nvSpPr>
          <p:cNvPr id="1837" name="Google Shape;1837;p17"/>
          <p:cNvSpPr txBox="1">
            <a:spLocks noGrp="1"/>
          </p:cNvSpPr>
          <p:nvPr>
            <p:ph type="sldNum" idx="12"/>
          </p:nvPr>
        </p:nvSpPr>
        <p:spPr>
          <a:xfrm>
            <a:off x="3768395" y="9705806"/>
            <a:ext cx="235610" cy="243801"/>
          </a:xfrm>
          <a:prstGeom prst="rect">
            <a:avLst/>
          </a:prstGeom>
          <a:noFill/>
          <a:ln>
            <a:noFill/>
          </a:ln>
        </p:spPr>
        <p:txBody>
          <a:bodyPr spcFirstLastPara="1" wrap="square" lIns="45675" tIns="45675" rIns="45675" bIns="45675" anchor="b" anchorCtr="0">
            <a:spAutoFit/>
          </a:bodyPr>
          <a:lstStyle/>
          <a:p>
            <a:pPr marL="0" lvl="0" indent="0" algn="ctr" rtl="0">
              <a:lnSpc>
                <a:spcPct val="100000"/>
              </a:lnSpc>
              <a:spcBef>
                <a:spcPts val="0"/>
              </a:spcBef>
              <a:spcAft>
                <a:spcPts val="0"/>
              </a:spcAft>
              <a:buClr>
                <a:srgbClr val="000000"/>
              </a:buClr>
              <a:buSzPts val="1000"/>
              <a:buFont typeface="Inter"/>
              <a:buNone/>
            </a:pPr>
            <a:fld id="{00000000-1234-1234-1234-123412341234}" type="slidenum">
              <a:rPr lang="en-US">
                <a:solidFill>
                  <a:srgbClr val="000000"/>
                </a:solidFill>
              </a:rPr>
              <a:t>16</a:t>
            </a:fld>
            <a:endParaRPr/>
          </a:p>
        </p:txBody>
      </p:sp>
      <p:grpSp>
        <p:nvGrpSpPr>
          <p:cNvPr id="1838" name="Google Shape;1838;p17"/>
          <p:cNvGrpSpPr/>
          <p:nvPr/>
        </p:nvGrpSpPr>
        <p:grpSpPr>
          <a:xfrm>
            <a:off x="731837" y="2424113"/>
            <a:ext cx="2935289" cy="6292851"/>
            <a:chOff x="0" y="0"/>
            <a:chExt cx="2935287" cy="6292850"/>
          </a:xfrm>
        </p:grpSpPr>
        <p:sp>
          <p:nvSpPr>
            <p:cNvPr id="1839" name="Google Shape;1839;p17"/>
            <p:cNvSpPr/>
            <p:nvPr/>
          </p:nvSpPr>
          <p:spPr>
            <a:xfrm>
              <a:off x="0" y="0"/>
              <a:ext cx="2935287" cy="629285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40" name="Google Shape;1840;p17" descr="image21.jpeg"/>
            <p:cNvPicPr preferRelativeResize="0"/>
            <p:nvPr/>
          </p:nvPicPr>
          <p:blipFill rotWithShape="1">
            <a:blip r:embed="rId3">
              <a:alphaModFix/>
            </a:blip>
            <a:srcRect l="34439" r="34439"/>
            <a:stretch/>
          </p:blipFill>
          <p:spPr>
            <a:xfrm>
              <a:off x="0" y="0"/>
              <a:ext cx="2935287" cy="6292850"/>
            </a:xfrm>
            <a:prstGeom prst="rect">
              <a:avLst/>
            </a:prstGeom>
            <a:noFill/>
            <a:ln>
              <a:noFill/>
            </a:ln>
          </p:spPr>
        </p:pic>
      </p:grpSp>
      <p:grpSp>
        <p:nvGrpSpPr>
          <p:cNvPr id="1841" name="Google Shape;1841;p17"/>
          <p:cNvGrpSpPr/>
          <p:nvPr/>
        </p:nvGrpSpPr>
        <p:grpSpPr>
          <a:xfrm>
            <a:off x="4149725" y="2424113"/>
            <a:ext cx="2935290" cy="6292851"/>
            <a:chOff x="0" y="0"/>
            <a:chExt cx="2935289" cy="6292850"/>
          </a:xfrm>
        </p:grpSpPr>
        <p:sp>
          <p:nvSpPr>
            <p:cNvPr id="1842" name="Google Shape;1842;p17"/>
            <p:cNvSpPr/>
            <p:nvPr/>
          </p:nvSpPr>
          <p:spPr>
            <a:xfrm>
              <a:off x="0" y="0"/>
              <a:ext cx="2935289" cy="629285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43" name="Google Shape;1843;p17" descr="image11.jpeg"/>
            <p:cNvPicPr preferRelativeResize="0"/>
            <p:nvPr/>
          </p:nvPicPr>
          <p:blipFill rotWithShape="1">
            <a:blip r:embed="rId4">
              <a:alphaModFix/>
            </a:blip>
            <a:srcRect l="34463" r="34462"/>
            <a:stretch/>
          </p:blipFill>
          <p:spPr>
            <a:xfrm>
              <a:off x="0" y="0"/>
              <a:ext cx="2935289" cy="6292850"/>
            </a:xfrm>
            <a:prstGeom prst="rect">
              <a:avLst/>
            </a:prstGeom>
            <a:noFill/>
            <a:ln>
              <a:noFill/>
            </a:ln>
            <a:effectLst>
              <a:outerShdw blurRad="114300" dist="139700" dir="2700000" rotWithShape="0">
                <a:srgbClr val="000000">
                  <a:alpha val="40000"/>
                </a:srgbClr>
              </a:outerShdw>
            </a:effectLst>
          </p:spPr>
        </p:pic>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47"/>
        <p:cNvGrpSpPr/>
        <p:nvPr/>
      </p:nvGrpSpPr>
      <p:grpSpPr>
        <a:xfrm>
          <a:off x="0" y="0"/>
          <a:ext cx="0" cy="0"/>
          <a:chOff x="0" y="0"/>
          <a:chExt cx="0" cy="0"/>
        </a:xfrm>
      </p:grpSpPr>
      <p:sp>
        <p:nvSpPr>
          <p:cNvPr id="1848" name="Google Shape;1848;p18"/>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1849" name="Google Shape;1849;p18"/>
          <p:cNvSpPr txBox="1">
            <a:spLocks noGrp="1"/>
          </p:cNvSpPr>
          <p:nvPr>
            <p:ph type="sldNum" idx="12"/>
          </p:nvPr>
        </p:nvSpPr>
        <p:spPr>
          <a:xfrm>
            <a:off x="155448" y="9705806"/>
            <a:ext cx="241383" cy="243801"/>
          </a:xfrm>
          <a:prstGeom prst="rect">
            <a:avLst/>
          </a:prstGeom>
          <a:noFill/>
          <a:ln>
            <a:noFill/>
          </a:ln>
        </p:spPr>
        <p:txBody>
          <a:bodyPr spcFirstLastPara="1" wrap="square" lIns="45675" tIns="45675" rIns="45675" bIns="45675" anchor="b" anchorCtr="0">
            <a:spAutoFit/>
          </a:bodyPr>
          <a:lstStyle/>
          <a:p>
            <a:pPr marL="0" lvl="0" indent="0" algn="l"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17</a:t>
            </a:fld>
            <a:endParaRPr/>
          </a:p>
        </p:txBody>
      </p:sp>
      <p:sp>
        <p:nvSpPr>
          <p:cNvPr id="1850" name="Google Shape;1850;p18"/>
          <p:cNvSpPr txBox="1">
            <a:spLocks noGrp="1"/>
          </p:cNvSpPr>
          <p:nvPr>
            <p:ph type="title"/>
          </p:nvPr>
        </p:nvSpPr>
        <p:spPr>
          <a:xfrm>
            <a:off x="931862" y="1113572"/>
            <a:ext cx="6108701" cy="1077178"/>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000000"/>
              </a:buClr>
              <a:buSzPts val="2880"/>
              <a:buFont typeface="Poppins SemiBold"/>
              <a:buNone/>
            </a:pPr>
            <a:r>
              <a:rPr lang="en-US" sz="2880"/>
              <a:t>Layout for Digital Graphics</a:t>
            </a:r>
            <a:br>
              <a:rPr lang="en-US" sz="2880"/>
            </a:br>
            <a:r>
              <a:rPr lang="en-US">
                <a:latin typeface="Poppins"/>
                <a:ea typeface="Poppins"/>
                <a:cs typeface="Poppins"/>
                <a:sym typeface="Poppins"/>
              </a:rPr>
              <a:t>Subtitle</a:t>
            </a:r>
            <a:endParaRPr/>
          </a:p>
        </p:txBody>
      </p:sp>
      <p:grpSp>
        <p:nvGrpSpPr>
          <p:cNvPr id="1851" name="Google Shape;1851;p18"/>
          <p:cNvGrpSpPr/>
          <p:nvPr/>
        </p:nvGrpSpPr>
        <p:grpSpPr>
          <a:xfrm>
            <a:off x="1857375" y="2549525"/>
            <a:ext cx="4054476" cy="7508875"/>
            <a:chOff x="0" y="0"/>
            <a:chExt cx="4054476" cy="7508875"/>
          </a:xfrm>
        </p:grpSpPr>
        <p:sp>
          <p:nvSpPr>
            <p:cNvPr id="1852" name="Google Shape;1852;p18"/>
            <p:cNvSpPr/>
            <p:nvPr/>
          </p:nvSpPr>
          <p:spPr>
            <a:xfrm>
              <a:off x="0" y="0"/>
              <a:ext cx="4054475" cy="7508875"/>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53" name="Google Shape;1853;p18" descr="image21.jpeg"/>
            <p:cNvPicPr preferRelativeResize="0"/>
            <p:nvPr/>
          </p:nvPicPr>
          <p:blipFill rotWithShape="1">
            <a:blip r:embed="rId3">
              <a:alphaModFix/>
            </a:blip>
            <a:srcRect l="31986" r="31985"/>
            <a:stretch/>
          </p:blipFill>
          <p:spPr>
            <a:xfrm>
              <a:off x="0" y="0"/>
              <a:ext cx="4054476" cy="7508875"/>
            </a:xfrm>
            <a:prstGeom prst="rect">
              <a:avLst/>
            </a:prstGeom>
            <a:noFill/>
            <a:ln>
              <a:noFill/>
            </a:ln>
            <a:effectLst>
              <a:outerShdw blurRad="57150" dist="19050" dir="5400000" algn="bl" rotWithShape="0">
                <a:srgbClr val="000000">
                  <a:alpha val="50000"/>
                </a:srgbClr>
              </a:outerShdw>
            </a:effectLst>
          </p:spPr>
        </p:pic>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p19"/>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1859" name="Google Shape;1859;p19"/>
          <p:cNvSpPr txBox="1">
            <a:spLocks noGrp="1"/>
          </p:cNvSpPr>
          <p:nvPr>
            <p:ph type="title"/>
          </p:nvPr>
        </p:nvSpPr>
        <p:spPr>
          <a:xfrm>
            <a:off x="460375" y="1113572"/>
            <a:ext cx="6851650" cy="1077178"/>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000000"/>
              </a:buClr>
              <a:buSzPts val="2880"/>
              <a:buFont typeface="Poppins SemiBold"/>
              <a:buNone/>
            </a:pPr>
            <a:r>
              <a:rPr lang="en-US" sz="2880"/>
              <a:t>Layout for Digital Graphics</a:t>
            </a:r>
            <a:br>
              <a:rPr lang="en-US" sz="2880"/>
            </a:br>
            <a:r>
              <a:rPr lang="en-US">
                <a:latin typeface="Poppins"/>
                <a:ea typeface="Poppins"/>
                <a:cs typeface="Poppins"/>
                <a:sym typeface="Poppins"/>
              </a:rPr>
              <a:t>Subtitle</a:t>
            </a:r>
            <a:endParaRPr/>
          </a:p>
        </p:txBody>
      </p:sp>
      <p:sp>
        <p:nvSpPr>
          <p:cNvPr id="1860" name="Google Shape;1860;p19"/>
          <p:cNvSpPr txBox="1">
            <a:spLocks noGrp="1"/>
          </p:cNvSpPr>
          <p:nvPr>
            <p:ph type="sldNum" idx="12"/>
          </p:nvPr>
        </p:nvSpPr>
        <p:spPr>
          <a:xfrm>
            <a:off x="155448" y="9705806"/>
            <a:ext cx="242285" cy="243801"/>
          </a:xfrm>
          <a:prstGeom prst="rect">
            <a:avLst/>
          </a:prstGeom>
          <a:noFill/>
          <a:ln>
            <a:noFill/>
          </a:ln>
        </p:spPr>
        <p:txBody>
          <a:bodyPr spcFirstLastPara="1" wrap="square" lIns="45675" tIns="45675" rIns="45675" bIns="45675" anchor="b" anchorCtr="0">
            <a:spAutoFit/>
          </a:bodyPr>
          <a:lstStyle/>
          <a:p>
            <a:pPr marL="0" lvl="0" indent="0" algn="l"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18</a:t>
            </a:fld>
            <a:endParaRPr/>
          </a:p>
        </p:txBody>
      </p:sp>
      <p:grpSp>
        <p:nvGrpSpPr>
          <p:cNvPr id="1861" name="Google Shape;1861;p19"/>
          <p:cNvGrpSpPr/>
          <p:nvPr/>
        </p:nvGrpSpPr>
        <p:grpSpPr>
          <a:xfrm>
            <a:off x="3381375" y="2549525"/>
            <a:ext cx="4054477" cy="7508875"/>
            <a:chOff x="0" y="0"/>
            <a:chExt cx="4054476" cy="7508875"/>
          </a:xfrm>
        </p:grpSpPr>
        <p:sp>
          <p:nvSpPr>
            <p:cNvPr id="1862" name="Google Shape;1862;p19"/>
            <p:cNvSpPr/>
            <p:nvPr/>
          </p:nvSpPr>
          <p:spPr>
            <a:xfrm>
              <a:off x="0" y="0"/>
              <a:ext cx="4054475" cy="7508875"/>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63" name="Google Shape;1863;p19" descr="image21.jpeg"/>
            <p:cNvPicPr preferRelativeResize="0"/>
            <p:nvPr/>
          </p:nvPicPr>
          <p:blipFill rotWithShape="1">
            <a:blip r:embed="rId3">
              <a:alphaModFix/>
            </a:blip>
            <a:srcRect l="31986" r="31985"/>
            <a:stretch/>
          </p:blipFill>
          <p:spPr>
            <a:xfrm>
              <a:off x="0" y="0"/>
              <a:ext cx="4054476" cy="7508875"/>
            </a:xfrm>
            <a:prstGeom prst="rect">
              <a:avLst/>
            </a:prstGeom>
            <a:noFill/>
            <a:ln>
              <a:noFill/>
            </a:ln>
          </p:spPr>
        </p:pic>
      </p:grpSp>
      <p:sp>
        <p:nvSpPr>
          <p:cNvPr id="1864" name="Google Shape;1864;p19"/>
          <p:cNvSpPr txBox="1"/>
          <p:nvPr/>
        </p:nvSpPr>
        <p:spPr>
          <a:xfrm>
            <a:off x="459700" y="4986800"/>
            <a:ext cx="2278500" cy="26340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1500" b="1">
                <a:solidFill>
                  <a:schemeClr val="dk1"/>
                </a:solidFill>
                <a:latin typeface="Verdana"/>
                <a:ea typeface="Verdana"/>
                <a:cs typeface="Verdana"/>
                <a:sym typeface="Verdana"/>
              </a:rPr>
              <a:t>Mauris sed metus venenatis</a:t>
            </a:r>
            <a:endParaRPr sz="1500" b="1">
              <a:solidFill>
                <a:schemeClr val="dk1"/>
              </a:solidFill>
              <a:latin typeface="Verdana"/>
              <a:ea typeface="Verdana"/>
              <a:cs typeface="Verdana"/>
              <a:sym typeface="Verdana"/>
            </a:endParaRPr>
          </a:p>
          <a:p>
            <a:pPr marL="0" lvl="0" indent="0" algn="l" rtl="0">
              <a:lnSpc>
                <a:spcPct val="90000"/>
              </a:lnSpc>
              <a:spcBef>
                <a:spcPts val="800"/>
              </a:spcBef>
              <a:spcAft>
                <a:spcPts val="0"/>
              </a:spcAft>
              <a:buNone/>
            </a:pPr>
            <a:r>
              <a:rPr lang="en-US" sz="1200">
                <a:solidFill>
                  <a:schemeClr val="dk1"/>
                </a:solidFill>
                <a:latin typeface="Verdana"/>
                <a:ea typeface="Verdana"/>
                <a:cs typeface="Verdana"/>
                <a:sym typeface="Verdana"/>
              </a:rPr>
              <a:t>Ac porta orci dignissim sit amet. Donec ligula. efficitur at sem sit.</a:t>
            </a:r>
            <a:endParaRPr sz="1200">
              <a:solidFill>
                <a:schemeClr val="dk1"/>
              </a:solidFill>
              <a:latin typeface="Verdana"/>
              <a:ea typeface="Verdana"/>
              <a:cs typeface="Verdana"/>
              <a:sym typeface="Verdana"/>
            </a:endParaRPr>
          </a:p>
          <a:p>
            <a:pPr marL="0" lvl="0" indent="0" algn="l" rtl="0">
              <a:lnSpc>
                <a:spcPct val="90000"/>
              </a:lnSpc>
              <a:spcBef>
                <a:spcPts val="800"/>
              </a:spcBef>
              <a:spcAft>
                <a:spcPts val="0"/>
              </a:spcAft>
              <a:buNone/>
            </a:pPr>
            <a:r>
              <a:rPr lang="en-US" sz="1200">
                <a:solidFill>
                  <a:schemeClr val="dk1"/>
                </a:solidFill>
                <a:latin typeface="Verdana"/>
                <a:ea typeface="Verdana"/>
                <a:cs typeface="Verdana"/>
                <a:sym typeface="Verdana"/>
              </a:rPr>
              <a:t>Vivamus malesuada purus vitae enim laoreet, ut tincidunt tellus mollis. Etiam volutpat dui nibh, vitae commodo elit ullamcorper sed. Integer luctus massa eget mi tincidunt feugiat.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68"/>
        <p:cNvGrpSpPr/>
        <p:nvPr/>
      </p:nvGrpSpPr>
      <p:grpSpPr>
        <a:xfrm>
          <a:off x="0" y="0"/>
          <a:ext cx="0" cy="0"/>
          <a:chOff x="0" y="0"/>
          <a:chExt cx="0" cy="0"/>
        </a:xfrm>
      </p:grpSpPr>
      <p:sp>
        <p:nvSpPr>
          <p:cNvPr id="1869" name="Google Shape;1869;p20"/>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1870" name="Google Shape;1870;p20"/>
          <p:cNvSpPr txBox="1">
            <a:spLocks noGrp="1"/>
          </p:cNvSpPr>
          <p:nvPr>
            <p:ph type="sldNum" idx="12"/>
          </p:nvPr>
        </p:nvSpPr>
        <p:spPr>
          <a:xfrm>
            <a:off x="155448" y="9705806"/>
            <a:ext cx="260325" cy="243801"/>
          </a:xfrm>
          <a:prstGeom prst="rect">
            <a:avLst/>
          </a:prstGeom>
          <a:noFill/>
          <a:ln>
            <a:noFill/>
          </a:ln>
        </p:spPr>
        <p:txBody>
          <a:bodyPr spcFirstLastPara="1" wrap="square" lIns="45675" tIns="45675" rIns="45675" bIns="45675" anchor="b" anchorCtr="0">
            <a:spAutoFit/>
          </a:bodyPr>
          <a:lstStyle/>
          <a:p>
            <a:pPr marL="0" lvl="0" indent="0" algn="l" rtl="0">
              <a:lnSpc>
                <a:spcPct val="100000"/>
              </a:lnSpc>
              <a:spcBef>
                <a:spcPts val="0"/>
              </a:spcBef>
              <a:spcAft>
                <a:spcPts val="0"/>
              </a:spcAft>
              <a:buClr>
                <a:srgbClr val="000000"/>
              </a:buClr>
              <a:buSzPts val="1000"/>
              <a:buFont typeface="Inter"/>
              <a:buNone/>
            </a:pPr>
            <a:fld id="{00000000-1234-1234-1234-123412341234}" type="slidenum">
              <a:rPr lang="en-US">
                <a:solidFill>
                  <a:srgbClr val="000000"/>
                </a:solidFill>
              </a:rPr>
              <a:t>19</a:t>
            </a:fld>
            <a:endParaRPr/>
          </a:p>
        </p:txBody>
      </p:sp>
      <p:sp>
        <p:nvSpPr>
          <p:cNvPr id="1871" name="Google Shape;1871;p20"/>
          <p:cNvSpPr txBox="1">
            <a:spLocks noGrp="1"/>
          </p:cNvSpPr>
          <p:nvPr>
            <p:ph type="title"/>
          </p:nvPr>
        </p:nvSpPr>
        <p:spPr>
          <a:xfrm>
            <a:off x="931191" y="1655216"/>
            <a:ext cx="6109682" cy="535492"/>
          </a:xfrm>
          <a:prstGeom prst="rect">
            <a:avLst/>
          </a:prstGeom>
          <a:noFill/>
          <a:ln>
            <a:noFill/>
          </a:ln>
        </p:spPr>
        <p:txBody>
          <a:bodyPr spcFirstLastPara="1" wrap="square" lIns="0" tIns="0" rIns="0" bIns="0" anchor="b" anchorCtr="0">
            <a:normAutofit fontScale="90000"/>
          </a:bodyPr>
          <a:lstStyle/>
          <a:p>
            <a:pPr marL="0" lvl="0" indent="0" algn="l" rtl="0">
              <a:lnSpc>
                <a:spcPct val="100000"/>
              </a:lnSpc>
              <a:spcBef>
                <a:spcPts val="0"/>
              </a:spcBef>
              <a:spcAft>
                <a:spcPts val="0"/>
              </a:spcAft>
              <a:buClr>
                <a:srgbClr val="000000"/>
              </a:buClr>
              <a:buSzPct val="100000"/>
              <a:buFont typeface="Poppins SemiBold"/>
              <a:buNone/>
            </a:pPr>
            <a:r>
              <a:rPr lang="en-US" sz="1472">
                <a:latin typeface="Verdana"/>
                <a:ea typeface="Verdana"/>
                <a:cs typeface="Verdana"/>
                <a:sym typeface="Verdana"/>
              </a:rPr>
              <a:t>Layout for Digital Graphics</a:t>
            </a:r>
            <a:br>
              <a:rPr lang="en-US" sz="1472">
                <a:latin typeface="Verdana"/>
                <a:ea typeface="Verdana"/>
                <a:cs typeface="Verdana"/>
                <a:sym typeface="Verdana"/>
              </a:rPr>
            </a:br>
            <a:r>
              <a:rPr lang="en-US">
                <a:latin typeface="Verdana"/>
                <a:ea typeface="Verdana"/>
                <a:cs typeface="Verdana"/>
                <a:sym typeface="Verdana"/>
              </a:rPr>
              <a:t>Subtitle</a:t>
            </a:r>
            <a:endParaRPr>
              <a:latin typeface="Verdana"/>
              <a:ea typeface="Verdana"/>
              <a:cs typeface="Verdana"/>
              <a:sym typeface="Verdana"/>
            </a:endParaRPr>
          </a:p>
        </p:txBody>
      </p:sp>
      <p:grpSp>
        <p:nvGrpSpPr>
          <p:cNvPr id="1872" name="Google Shape;1872;p20"/>
          <p:cNvGrpSpPr/>
          <p:nvPr/>
        </p:nvGrpSpPr>
        <p:grpSpPr>
          <a:xfrm>
            <a:off x="1857549" y="2549211"/>
            <a:ext cx="4054760" cy="7509190"/>
            <a:chOff x="0" y="0"/>
            <a:chExt cx="4054758" cy="7509189"/>
          </a:xfrm>
        </p:grpSpPr>
        <p:sp>
          <p:nvSpPr>
            <p:cNvPr id="1873" name="Google Shape;1873;p20"/>
            <p:cNvSpPr/>
            <p:nvPr/>
          </p:nvSpPr>
          <p:spPr>
            <a:xfrm>
              <a:off x="0" y="0"/>
              <a:ext cx="4054758" cy="7509189"/>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74" name="Google Shape;1874;p20" descr="image21.jpeg"/>
            <p:cNvPicPr preferRelativeResize="0"/>
            <p:nvPr/>
          </p:nvPicPr>
          <p:blipFill rotWithShape="1">
            <a:blip r:embed="rId3">
              <a:alphaModFix/>
            </a:blip>
            <a:srcRect l="31986" r="31987"/>
            <a:stretch/>
          </p:blipFill>
          <p:spPr>
            <a:xfrm>
              <a:off x="0" y="0"/>
              <a:ext cx="4054758" cy="7509189"/>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3"/>
        <p:cNvGrpSpPr/>
        <p:nvPr/>
      </p:nvGrpSpPr>
      <p:grpSpPr>
        <a:xfrm>
          <a:off x="0" y="0"/>
          <a:ext cx="0" cy="0"/>
          <a:chOff x="0" y="0"/>
          <a:chExt cx="0" cy="0"/>
        </a:xfrm>
      </p:grpSpPr>
      <p:grpSp>
        <p:nvGrpSpPr>
          <p:cNvPr id="1454" name="Google Shape;1454;p3"/>
          <p:cNvGrpSpPr/>
          <p:nvPr/>
        </p:nvGrpSpPr>
        <p:grpSpPr>
          <a:xfrm>
            <a:off x="248192" y="235130"/>
            <a:ext cx="7276014" cy="9588142"/>
            <a:chOff x="-1" y="0"/>
            <a:chExt cx="7276013" cy="9588139"/>
          </a:xfrm>
        </p:grpSpPr>
        <p:sp>
          <p:nvSpPr>
            <p:cNvPr id="1455" name="Google Shape;1455;p3"/>
            <p:cNvSpPr/>
            <p:nvPr/>
          </p:nvSpPr>
          <p:spPr>
            <a:xfrm>
              <a:off x="0" y="0"/>
              <a:ext cx="7276012" cy="9588139"/>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56" name="Google Shape;1456;p3" descr="image16.jpeg"/>
            <p:cNvPicPr preferRelativeResize="0"/>
            <p:nvPr/>
          </p:nvPicPr>
          <p:blipFill rotWithShape="1">
            <a:blip r:embed="rId3">
              <a:alphaModFix/>
            </a:blip>
            <a:srcRect l="24681" r="24681"/>
            <a:stretch/>
          </p:blipFill>
          <p:spPr>
            <a:xfrm>
              <a:off x="-1" y="0"/>
              <a:ext cx="7276013" cy="9588139"/>
            </a:xfrm>
            <a:prstGeom prst="rect">
              <a:avLst/>
            </a:prstGeom>
            <a:noFill/>
            <a:ln>
              <a:noFill/>
            </a:ln>
          </p:spPr>
        </p:pic>
      </p:grpSp>
      <p:sp>
        <p:nvSpPr>
          <p:cNvPr id="1457" name="Google Shape;1457;p3"/>
          <p:cNvSpPr txBox="1">
            <a:spLocks noGrp="1"/>
          </p:cNvSpPr>
          <p:nvPr>
            <p:ph type="title"/>
          </p:nvPr>
        </p:nvSpPr>
        <p:spPr>
          <a:xfrm>
            <a:off x="3048000" y="6666697"/>
            <a:ext cx="4476206" cy="2289859"/>
          </a:xfrm>
          <a:prstGeom prst="rect">
            <a:avLst/>
          </a:prstGeom>
          <a:solidFill>
            <a:srgbClr val="363565">
              <a:alpha val="80000"/>
            </a:srgbClr>
          </a:solidFill>
          <a:ln>
            <a:noFill/>
          </a:ln>
        </p:spPr>
        <p:txBody>
          <a:bodyPr spcFirstLastPara="1" wrap="square" lIns="0" tIns="0" rIns="0" bIns="0" anchor="ctr" anchorCtr="0">
            <a:normAutofit/>
          </a:bodyPr>
          <a:lstStyle/>
          <a:p>
            <a:pPr marL="0" lvl="0" indent="0" algn="l" rtl="0">
              <a:lnSpc>
                <a:spcPct val="90000"/>
              </a:lnSpc>
              <a:spcBef>
                <a:spcPts val="0"/>
              </a:spcBef>
              <a:spcAft>
                <a:spcPts val="0"/>
              </a:spcAft>
              <a:buClr>
                <a:srgbClr val="FFFFFF"/>
              </a:buClr>
              <a:buSzPts val="4416"/>
              <a:buFont typeface="Poppins SemiBold"/>
              <a:buNone/>
            </a:pPr>
            <a:r>
              <a:rPr lang="en-US" sz="4416" b="1">
                <a:latin typeface="Arial"/>
                <a:ea typeface="Arial"/>
                <a:cs typeface="Arial"/>
                <a:sym typeface="Arial"/>
              </a:rPr>
              <a:t>Title Page</a:t>
            </a:r>
            <a:br>
              <a:rPr lang="en-US" sz="4416" b="1">
                <a:latin typeface="Arial"/>
                <a:ea typeface="Arial"/>
                <a:cs typeface="Arial"/>
                <a:sym typeface="Arial"/>
              </a:rPr>
            </a:br>
            <a:r>
              <a:rPr lang="en-US" sz="4416" b="1">
                <a:latin typeface="Arial"/>
                <a:ea typeface="Arial"/>
                <a:cs typeface="Arial"/>
                <a:sym typeface="Arial"/>
              </a:rPr>
              <a:t>or Section Header</a:t>
            </a:r>
            <a:endParaRPr b="1">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1880" name="Google Shape;1880;p21"/>
          <p:cNvSpPr txBox="1">
            <a:spLocks noGrp="1"/>
          </p:cNvSpPr>
          <p:nvPr>
            <p:ph type="title"/>
          </p:nvPr>
        </p:nvSpPr>
        <p:spPr>
          <a:xfrm>
            <a:off x="459707" y="1655216"/>
            <a:ext cx="6852986" cy="535492"/>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000000"/>
              </a:buClr>
              <a:buSzPts val="1472"/>
              <a:buFont typeface="Poppins SemiBold"/>
              <a:buNone/>
            </a:pPr>
            <a:r>
              <a:rPr lang="en-US" sz="1472"/>
              <a:t>Layout for Digital Graphics</a:t>
            </a:r>
            <a:br>
              <a:rPr lang="en-US" sz="1472"/>
            </a:br>
            <a:r>
              <a:rPr lang="en-US">
                <a:latin typeface="Poppins"/>
                <a:ea typeface="Poppins"/>
                <a:cs typeface="Poppins"/>
                <a:sym typeface="Poppins"/>
              </a:rPr>
              <a:t>Subtitle</a:t>
            </a:r>
            <a:endParaRPr/>
          </a:p>
        </p:txBody>
      </p:sp>
      <p:sp>
        <p:nvSpPr>
          <p:cNvPr id="1881" name="Google Shape;1881;p21"/>
          <p:cNvSpPr txBox="1">
            <a:spLocks noGrp="1"/>
          </p:cNvSpPr>
          <p:nvPr>
            <p:ph type="sldNum" idx="12"/>
          </p:nvPr>
        </p:nvSpPr>
        <p:spPr>
          <a:xfrm>
            <a:off x="155448" y="9705806"/>
            <a:ext cx="239940" cy="243801"/>
          </a:xfrm>
          <a:prstGeom prst="rect">
            <a:avLst/>
          </a:prstGeom>
          <a:noFill/>
          <a:ln>
            <a:noFill/>
          </a:ln>
        </p:spPr>
        <p:txBody>
          <a:bodyPr spcFirstLastPara="1" wrap="square" lIns="45675" tIns="45675" rIns="45675" bIns="45675" anchor="b" anchorCtr="0">
            <a:spAutoFit/>
          </a:bodyPr>
          <a:lstStyle/>
          <a:p>
            <a:pPr marL="0" lvl="0" indent="0" algn="l" rtl="0">
              <a:lnSpc>
                <a:spcPct val="100000"/>
              </a:lnSpc>
              <a:spcBef>
                <a:spcPts val="0"/>
              </a:spcBef>
              <a:spcAft>
                <a:spcPts val="0"/>
              </a:spcAft>
              <a:buClr>
                <a:srgbClr val="000000"/>
              </a:buClr>
              <a:buSzPts val="1000"/>
              <a:buFont typeface="Inter"/>
              <a:buNone/>
            </a:pPr>
            <a:fld id="{00000000-1234-1234-1234-123412341234}" type="slidenum">
              <a:rPr lang="en-US">
                <a:solidFill>
                  <a:srgbClr val="000000"/>
                </a:solidFill>
              </a:rPr>
              <a:t>20</a:t>
            </a:fld>
            <a:endParaRPr/>
          </a:p>
        </p:txBody>
      </p:sp>
      <p:grpSp>
        <p:nvGrpSpPr>
          <p:cNvPr id="1882" name="Google Shape;1882;p21"/>
          <p:cNvGrpSpPr/>
          <p:nvPr/>
        </p:nvGrpSpPr>
        <p:grpSpPr>
          <a:xfrm>
            <a:off x="3380656" y="2549211"/>
            <a:ext cx="4054760" cy="7509190"/>
            <a:chOff x="0" y="0"/>
            <a:chExt cx="4054758" cy="7509189"/>
          </a:xfrm>
        </p:grpSpPr>
        <p:sp>
          <p:nvSpPr>
            <p:cNvPr id="1883" name="Google Shape;1883;p21"/>
            <p:cNvSpPr/>
            <p:nvPr/>
          </p:nvSpPr>
          <p:spPr>
            <a:xfrm>
              <a:off x="0" y="0"/>
              <a:ext cx="4054758" cy="7509189"/>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84" name="Google Shape;1884;p21" descr="image21.jpeg"/>
            <p:cNvPicPr preferRelativeResize="0"/>
            <p:nvPr/>
          </p:nvPicPr>
          <p:blipFill rotWithShape="1">
            <a:blip r:embed="rId3">
              <a:alphaModFix/>
            </a:blip>
            <a:srcRect l="31986" r="31987"/>
            <a:stretch/>
          </p:blipFill>
          <p:spPr>
            <a:xfrm>
              <a:off x="0" y="0"/>
              <a:ext cx="4054758" cy="7509189"/>
            </a:xfrm>
            <a:prstGeom prst="rect">
              <a:avLst/>
            </a:prstGeom>
            <a:noFill/>
            <a:ln>
              <a:noFill/>
            </a:ln>
          </p:spPr>
        </p:pic>
      </p:grpSp>
      <p:sp>
        <p:nvSpPr>
          <p:cNvPr id="1885" name="Google Shape;1885;p21"/>
          <p:cNvSpPr txBox="1"/>
          <p:nvPr/>
        </p:nvSpPr>
        <p:spPr>
          <a:xfrm>
            <a:off x="459700" y="4986800"/>
            <a:ext cx="2278500" cy="26340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1500" b="1">
                <a:solidFill>
                  <a:schemeClr val="dk1"/>
                </a:solidFill>
                <a:latin typeface="Verdana"/>
                <a:ea typeface="Verdana"/>
                <a:cs typeface="Verdana"/>
                <a:sym typeface="Verdana"/>
              </a:rPr>
              <a:t>Mauris sed metus venenatis</a:t>
            </a:r>
            <a:endParaRPr sz="1500" b="1">
              <a:solidFill>
                <a:schemeClr val="dk1"/>
              </a:solidFill>
              <a:latin typeface="Verdana"/>
              <a:ea typeface="Verdana"/>
              <a:cs typeface="Verdana"/>
              <a:sym typeface="Verdana"/>
            </a:endParaRPr>
          </a:p>
          <a:p>
            <a:pPr marL="0" lvl="0" indent="0" algn="l" rtl="0">
              <a:lnSpc>
                <a:spcPct val="90000"/>
              </a:lnSpc>
              <a:spcBef>
                <a:spcPts val="800"/>
              </a:spcBef>
              <a:spcAft>
                <a:spcPts val="0"/>
              </a:spcAft>
              <a:buNone/>
            </a:pPr>
            <a:r>
              <a:rPr lang="en-US" sz="1200">
                <a:solidFill>
                  <a:schemeClr val="dk1"/>
                </a:solidFill>
                <a:latin typeface="Verdana"/>
                <a:ea typeface="Verdana"/>
                <a:cs typeface="Verdana"/>
                <a:sym typeface="Verdana"/>
              </a:rPr>
              <a:t>Ac porta orci dignissim sit amet. Donec ligula. efficitur at sem sit.</a:t>
            </a:r>
            <a:endParaRPr sz="1200">
              <a:solidFill>
                <a:schemeClr val="dk1"/>
              </a:solidFill>
              <a:latin typeface="Verdana"/>
              <a:ea typeface="Verdana"/>
              <a:cs typeface="Verdana"/>
              <a:sym typeface="Verdana"/>
            </a:endParaRPr>
          </a:p>
          <a:p>
            <a:pPr marL="0" lvl="0" indent="0" algn="l" rtl="0">
              <a:lnSpc>
                <a:spcPct val="90000"/>
              </a:lnSpc>
              <a:spcBef>
                <a:spcPts val="800"/>
              </a:spcBef>
              <a:spcAft>
                <a:spcPts val="0"/>
              </a:spcAft>
              <a:buNone/>
            </a:pPr>
            <a:r>
              <a:rPr lang="en-US" sz="1200">
                <a:solidFill>
                  <a:schemeClr val="dk1"/>
                </a:solidFill>
                <a:latin typeface="Verdana"/>
                <a:ea typeface="Verdana"/>
                <a:cs typeface="Verdana"/>
                <a:sym typeface="Verdana"/>
              </a:rPr>
              <a:t>Vivamus malesuada purus vitae enim laoreet, ut tincidunt tellus mollis. Etiam volutpat dui nibh, vitae commodo elit ullamcorper sed. Integer luctus massa eget mi tincidunt feugiat.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22"/>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891" name="Google Shape;1891;p22"/>
          <p:cNvGrpSpPr/>
          <p:nvPr/>
        </p:nvGrpSpPr>
        <p:grpSpPr>
          <a:xfrm>
            <a:off x="393795" y="1600198"/>
            <a:ext cx="3424007" cy="3315176"/>
            <a:chOff x="0" y="-1"/>
            <a:chExt cx="3424005" cy="3315174"/>
          </a:xfrm>
        </p:grpSpPr>
        <p:sp>
          <p:nvSpPr>
            <p:cNvPr id="1892" name="Google Shape;1892;p22"/>
            <p:cNvSpPr/>
            <p:nvPr/>
          </p:nvSpPr>
          <p:spPr>
            <a:xfrm>
              <a:off x="0" y="0"/>
              <a:ext cx="3424005" cy="3315173"/>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93" name="Google Shape;1893;p22" descr="image9.jpeg"/>
            <p:cNvPicPr preferRelativeResize="0"/>
            <p:nvPr/>
          </p:nvPicPr>
          <p:blipFill rotWithShape="1">
            <a:blip r:embed="rId3">
              <a:alphaModFix/>
            </a:blip>
            <a:srcRect t="1597" b="1599"/>
            <a:stretch/>
          </p:blipFill>
          <p:spPr>
            <a:xfrm>
              <a:off x="0" y="-1"/>
              <a:ext cx="3424005" cy="3315174"/>
            </a:xfrm>
            <a:prstGeom prst="rect">
              <a:avLst/>
            </a:prstGeom>
            <a:noFill/>
            <a:ln>
              <a:noFill/>
            </a:ln>
          </p:spPr>
        </p:pic>
      </p:grpSp>
      <p:grpSp>
        <p:nvGrpSpPr>
          <p:cNvPr id="1894" name="Google Shape;1894;p22"/>
          <p:cNvGrpSpPr/>
          <p:nvPr/>
        </p:nvGrpSpPr>
        <p:grpSpPr>
          <a:xfrm>
            <a:off x="3954600" y="1600200"/>
            <a:ext cx="3424007" cy="3315174"/>
            <a:chOff x="0" y="0"/>
            <a:chExt cx="3424005" cy="3315173"/>
          </a:xfrm>
        </p:grpSpPr>
        <p:sp>
          <p:nvSpPr>
            <p:cNvPr id="1895" name="Google Shape;1895;p22"/>
            <p:cNvSpPr/>
            <p:nvPr/>
          </p:nvSpPr>
          <p:spPr>
            <a:xfrm>
              <a:off x="0" y="0"/>
              <a:ext cx="3424005" cy="3315173"/>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96" name="Google Shape;1896;p22" descr="image8.jpeg"/>
            <p:cNvPicPr preferRelativeResize="0"/>
            <p:nvPr/>
          </p:nvPicPr>
          <p:blipFill rotWithShape="1">
            <a:blip r:embed="rId4">
              <a:alphaModFix/>
            </a:blip>
            <a:srcRect l="9618" r="9618"/>
            <a:stretch/>
          </p:blipFill>
          <p:spPr>
            <a:xfrm>
              <a:off x="0" y="0"/>
              <a:ext cx="3424004" cy="3315173"/>
            </a:xfrm>
            <a:prstGeom prst="rect">
              <a:avLst/>
            </a:prstGeom>
            <a:noFill/>
            <a:ln>
              <a:noFill/>
            </a:ln>
          </p:spPr>
        </p:pic>
      </p:grpSp>
      <p:grpSp>
        <p:nvGrpSpPr>
          <p:cNvPr id="1897" name="Google Shape;1897;p22"/>
          <p:cNvGrpSpPr/>
          <p:nvPr/>
        </p:nvGrpSpPr>
        <p:grpSpPr>
          <a:xfrm>
            <a:off x="393794" y="5584145"/>
            <a:ext cx="3424008" cy="3315175"/>
            <a:chOff x="-1" y="0"/>
            <a:chExt cx="3424006" cy="3315173"/>
          </a:xfrm>
        </p:grpSpPr>
        <p:sp>
          <p:nvSpPr>
            <p:cNvPr id="1898" name="Google Shape;1898;p22"/>
            <p:cNvSpPr/>
            <p:nvPr/>
          </p:nvSpPr>
          <p:spPr>
            <a:xfrm>
              <a:off x="0" y="0"/>
              <a:ext cx="3424005" cy="3315173"/>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99" name="Google Shape;1899;p22" descr="image24.jpeg"/>
            <p:cNvPicPr preferRelativeResize="0"/>
            <p:nvPr/>
          </p:nvPicPr>
          <p:blipFill rotWithShape="1">
            <a:blip r:embed="rId5">
              <a:alphaModFix/>
            </a:blip>
            <a:srcRect l="15537" r="15538"/>
            <a:stretch/>
          </p:blipFill>
          <p:spPr>
            <a:xfrm>
              <a:off x="-1" y="0"/>
              <a:ext cx="3424006" cy="3315173"/>
            </a:xfrm>
            <a:prstGeom prst="rect">
              <a:avLst/>
            </a:prstGeom>
            <a:noFill/>
            <a:ln>
              <a:noFill/>
            </a:ln>
          </p:spPr>
        </p:pic>
      </p:grpSp>
      <p:grpSp>
        <p:nvGrpSpPr>
          <p:cNvPr id="1900" name="Google Shape;1900;p22"/>
          <p:cNvGrpSpPr/>
          <p:nvPr/>
        </p:nvGrpSpPr>
        <p:grpSpPr>
          <a:xfrm>
            <a:off x="3954600" y="5584144"/>
            <a:ext cx="3424007" cy="3315176"/>
            <a:chOff x="0" y="-1"/>
            <a:chExt cx="3424005" cy="3315174"/>
          </a:xfrm>
        </p:grpSpPr>
        <p:sp>
          <p:nvSpPr>
            <p:cNvPr id="1901" name="Google Shape;1901;p22"/>
            <p:cNvSpPr/>
            <p:nvPr/>
          </p:nvSpPr>
          <p:spPr>
            <a:xfrm>
              <a:off x="0" y="0"/>
              <a:ext cx="3424005" cy="3315173"/>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02" name="Google Shape;1902;p22" descr="image32.jpeg"/>
            <p:cNvPicPr preferRelativeResize="0"/>
            <p:nvPr/>
          </p:nvPicPr>
          <p:blipFill rotWithShape="1">
            <a:blip r:embed="rId6">
              <a:alphaModFix/>
            </a:blip>
            <a:srcRect t="15552" b="15552"/>
            <a:stretch/>
          </p:blipFill>
          <p:spPr>
            <a:xfrm>
              <a:off x="0" y="-1"/>
              <a:ext cx="3424005" cy="3315174"/>
            </a:xfrm>
            <a:prstGeom prst="rect">
              <a:avLst/>
            </a:prstGeom>
            <a:noFill/>
            <a:ln>
              <a:noFill/>
            </a:ln>
          </p:spPr>
        </p:pic>
      </p:grpSp>
      <p:sp>
        <p:nvSpPr>
          <p:cNvPr id="1903" name="Google Shape;1903;p22"/>
          <p:cNvSpPr txBox="1">
            <a:spLocks noGrp="1"/>
          </p:cNvSpPr>
          <p:nvPr>
            <p:ph type="title"/>
          </p:nvPr>
        </p:nvSpPr>
        <p:spPr>
          <a:xfrm>
            <a:off x="393795" y="985391"/>
            <a:ext cx="5791201" cy="538610"/>
          </a:xfrm>
          <a:prstGeom prst="rect">
            <a:avLst/>
          </a:prstGeom>
          <a:noFill/>
          <a:ln>
            <a:noFill/>
          </a:ln>
        </p:spPr>
        <p:txBody>
          <a:bodyPr spcFirstLastPara="1" wrap="square" lIns="0" tIns="0" rIns="0" bIns="0" anchor="b" anchorCtr="0">
            <a:normAutofit/>
          </a:bodyPr>
          <a:lstStyle/>
          <a:p>
            <a:pPr marL="0" marR="0" lvl="0" indent="0" algn="l" rtl="0">
              <a:lnSpc>
                <a:spcPct val="90000"/>
              </a:lnSpc>
              <a:spcBef>
                <a:spcPts val="0"/>
              </a:spcBef>
              <a:spcAft>
                <a:spcPts val="0"/>
              </a:spcAft>
              <a:buClr>
                <a:srgbClr val="000000"/>
              </a:buClr>
              <a:buSzPts val="2976"/>
              <a:buFont typeface="Poppins SemiBold"/>
              <a:buNone/>
            </a:pPr>
            <a:r>
              <a:rPr lang="en-US" sz="2976">
                <a:latin typeface="Verdana"/>
                <a:ea typeface="Verdana"/>
                <a:cs typeface="Verdana"/>
                <a:sym typeface="Verdana"/>
              </a:rPr>
              <a:t>Title or Headline</a:t>
            </a:r>
            <a:endParaRPr>
              <a:latin typeface="Verdana"/>
              <a:ea typeface="Verdana"/>
              <a:cs typeface="Verdana"/>
              <a:sym typeface="Verdana"/>
            </a:endParaRPr>
          </a:p>
        </p:txBody>
      </p:sp>
      <p:sp>
        <p:nvSpPr>
          <p:cNvPr id="1904" name="Google Shape;1904;p22"/>
          <p:cNvSpPr txBox="1">
            <a:spLocks noGrp="1"/>
          </p:cNvSpPr>
          <p:nvPr>
            <p:ph type="sldNum" idx="12"/>
          </p:nvPr>
        </p:nvSpPr>
        <p:spPr>
          <a:xfrm>
            <a:off x="3776536" y="9705806"/>
            <a:ext cx="257800" cy="243801"/>
          </a:xfrm>
          <a:prstGeom prst="rect">
            <a:avLst/>
          </a:prstGeom>
          <a:noFill/>
          <a:ln>
            <a:noFill/>
          </a:ln>
        </p:spPr>
        <p:txBody>
          <a:bodyPr spcFirstLastPara="1" wrap="square" lIns="45675" tIns="45675" rIns="45675" bIns="45675" anchor="b" anchorCtr="0">
            <a:spAutoFit/>
          </a:bodyPr>
          <a:lstStyle/>
          <a:p>
            <a:pPr marL="0" lvl="0" indent="0" algn="ct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21</a:t>
            </a:fld>
            <a:endParaRPr/>
          </a:p>
        </p:txBody>
      </p:sp>
      <p:sp>
        <p:nvSpPr>
          <p:cNvPr id="1905" name="Google Shape;1905;p22"/>
          <p:cNvSpPr txBox="1"/>
          <p:nvPr/>
        </p:nvSpPr>
        <p:spPr>
          <a:xfrm>
            <a:off x="393850" y="4915363"/>
            <a:ext cx="3423900" cy="523200"/>
          </a:xfrm>
          <a:prstGeom prst="rect">
            <a:avLst/>
          </a:prstGeom>
          <a:solidFill>
            <a:srgbClr val="FF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100" b="1">
                <a:solidFill>
                  <a:srgbClr val="000000"/>
                </a:solidFill>
                <a:latin typeface="Verdana"/>
                <a:ea typeface="Verdana"/>
                <a:cs typeface="Verdana"/>
                <a:sym typeface="Verdana"/>
              </a:rPr>
              <a:t>Lorem ipsum </a:t>
            </a:r>
            <a:endParaRPr sz="1100" b="1">
              <a:solidFill>
                <a:srgbClr val="000000"/>
              </a:solidFill>
              <a:latin typeface="Verdana"/>
              <a:ea typeface="Verdana"/>
              <a:cs typeface="Verdana"/>
              <a:sym typeface="Verdana"/>
            </a:endParaRPr>
          </a:p>
          <a:p>
            <a:pPr marL="0" lvl="0" indent="0" algn="ctr" rtl="0">
              <a:spcBef>
                <a:spcPts val="0"/>
              </a:spcBef>
              <a:spcAft>
                <a:spcPts val="0"/>
              </a:spcAft>
              <a:buNone/>
            </a:pPr>
            <a:r>
              <a:rPr lang="en-US" sz="1100">
                <a:solidFill>
                  <a:srgbClr val="000000"/>
                </a:solidFill>
                <a:latin typeface="Verdana"/>
                <a:ea typeface="Verdana"/>
                <a:cs typeface="Verdana"/>
                <a:sym typeface="Verdana"/>
              </a:rPr>
              <a:t>Quisque volutpat porta nisi</a:t>
            </a:r>
            <a:endParaRPr>
              <a:latin typeface="Inter"/>
              <a:ea typeface="Inter"/>
              <a:cs typeface="Inter"/>
              <a:sym typeface="Inter"/>
            </a:endParaRPr>
          </a:p>
        </p:txBody>
      </p:sp>
      <p:sp>
        <p:nvSpPr>
          <p:cNvPr id="1906" name="Google Shape;1906;p22"/>
          <p:cNvSpPr txBox="1"/>
          <p:nvPr/>
        </p:nvSpPr>
        <p:spPr>
          <a:xfrm>
            <a:off x="3954650" y="4915363"/>
            <a:ext cx="3423900" cy="523200"/>
          </a:xfrm>
          <a:prstGeom prst="rect">
            <a:avLst/>
          </a:prstGeom>
          <a:solidFill>
            <a:srgbClr val="FF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100" b="1">
                <a:solidFill>
                  <a:srgbClr val="000000"/>
                </a:solidFill>
                <a:latin typeface="Verdana"/>
                <a:ea typeface="Verdana"/>
                <a:cs typeface="Verdana"/>
                <a:sym typeface="Verdana"/>
              </a:rPr>
              <a:t>Lorem ipsum </a:t>
            </a:r>
            <a:endParaRPr sz="1100" b="1">
              <a:solidFill>
                <a:srgbClr val="000000"/>
              </a:solidFill>
              <a:latin typeface="Verdana"/>
              <a:ea typeface="Verdana"/>
              <a:cs typeface="Verdana"/>
              <a:sym typeface="Verdana"/>
            </a:endParaRPr>
          </a:p>
          <a:p>
            <a:pPr marL="0" lvl="0" indent="0" algn="ctr" rtl="0">
              <a:spcBef>
                <a:spcPts val="0"/>
              </a:spcBef>
              <a:spcAft>
                <a:spcPts val="0"/>
              </a:spcAft>
              <a:buNone/>
            </a:pPr>
            <a:r>
              <a:rPr lang="en-US" sz="1100">
                <a:solidFill>
                  <a:srgbClr val="000000"/>
                </a:solidFill>
                <a:latin typeface="Verdana"/>
                <a:ea typeface="Verdana"/>
                <a:cs typeface="Verdana"/>
                <a:sym typeface="Verdana"/>
              </a:rPr>
              <a:t>Quisque volutpat porta nisi</a:t>
            </a:r>
            <a:endParaRPr>
              <a:latin typeface="Inter"/>
              <a:ea typeface="Inter"/>
              <a:cs typeface="Inter"/>
              <a:sym typeface="Inter"/>
            </a:endParaRPr>
          </a:p>
        </p:txBody>
      </p:sp>
      <p:sp>
        <p:nvSpPr>
          <p:cNvPr id="1907" name="Google Shape;1907;p22"/>
          <p:cNvSpPr txBox="1"/>
          <p:nvPr/>
        </p:nvSpPr>
        <p:spPr>
          <a:xfrm>
            <a:off x="393850" y="8899313"/>
            <a:ext cx="3423900" cy="523200"/>
          </a:xfrm>
          <a:prstGeom prst="rect">
            <a:avLst/>
          </a:prstGeom>
          <a:solidFill>
            <a:srgbClr val="FF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100" b="1">
                <a:solidFill>
                  <a:srgbClr val="000000"/>
                </a:solidFill>
                <a:latin typeface="Verdana"/>
                <a:ea typeface="Verdana"/>
                <a:cs typeface="Verdana"/>
                <a:sym typeface="Verdana"/>
              </a:rPr>
              <a:t>Lorem ipsum </a:t>
            </a:r>
            <a:endParaRPr sz="1100" b="1">
              <a:solidFill>
                <a:srgbClr val="000000"/>
              </a:solidFill>
              <a:latin typeface="Verdana"/>
              <a:ea typeface="Verdana"/>
              <a:cs typeface="Verdana"/>
              <a:sym typeface="Verdana"/>
            </a:endParaRPr>
          </a:p>
          <a:p>
            <a:pPr marL="0" lvl="0" indent="0" algn="ctr" rtl="0">
              <a:spcBef>
                <a:spcPts val="0"/>
              </a:spcBef>
              <a:spcAft>
                <a:spcPts val="0"/>
              </a:spcAft>
              <a:buNone/>
            </a:pPr>
            <a:r>
              <a:rPr lang="en-US" sz="1100">
                <a:solidFill>
                  <a:srgbClr val="000000"/>
                </a:solidFill>
                <a:latin typeface="Verdana"/>
                <a:ea typeface="Verdana"/>
                <a:cs typeface="Verdana"/>
                <a:sym typeface="Verdana"/>
              </a:rPr>
              <a:t>Quisque volutpat porta nisi</a:t>
            </a:r>
            <a:endParaRPr>
              <a:latin typeface="Inter"/>
              <a:ea typeface="Inter"/>
              <a:cs typeface="Inter"/>
              <a:sym typeface="Inter"/>
            </a:endParaRPr>
          </a:p>
        </p:txBody>
      </p:sp>
      <p:sp>
        <p:nvSpPr>
          <p:cNvPr id="1908" name="Google Shape;1908;p22"/>
          <p:cNvSpPr txBox="1"/>
          <p:nvPr/>
        </p:nvSpPr>
        <p:spPr>
          <a:xfrm>
            <a:off x="3954650" y="8899313"/>
            <a:ext cx="3423900" cy="523200"/>
          </a:xfrm>
          <a:prstGeom prst="rect">
            <a:avLst/>
          </a:prstGeom>
          <a:solidFill>
            <a:srgbClr val="FF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100" b="1">
                <a:solidFill>
                  <a:srgbClr val="000000"/>
                </a:solidFill>
                <a:latin typeface="Verdana"/>
                <a:ea typeface="Verdana"/>
                <a:cs typeface="Verdana"/>
                <a:sym typeface="Verdana"/>
              </a:rPr>
              <a:t>Lorem ipsum </a:t>
            </a:r>
            <a:endParaRPr sz="1100" b="1">
              <a:solidFill>
                <a:srgbClr val="000000"/>
              </a:solidFill>
              <a:latin typeface="Verdana"/>
              <a:ea typeface="Verdana"/>
              <a:cs typeface="Verdana"/>
              <a:sym typeface="Verdana"/>
            </a:endParaRPr>
          </a:p>
          <a:p>
            <a:pPr marL="0" lvl="0" indent="0" algn="ctr" rtl="0">
              <a:spcBef>
                <a:spcPts val="0"/>
              </a:spcBef>
              <a:spcAft>
                <a:spcPts val="0"/>
              </a:spcAft>
              <a:buNone/>
            </a:pPr>
            <a:r>
              <a:rPr lang="en-US" sz="1100">
                <a:solidFill>
                  <a:srgbClr val="000000"/>
                </a:solidFill>
                <a:latin typeface="Verdana"/>
                <a:ea typeface="Verdana"/>
                <a:cs typeface="Verdana"/>
                <a:sym typeface="Verdana"/>
              </a:rPr>
              <a:t>Quisque volutpat porta nisi</a:t>
            </a:r>
            <a:endParaRPr>
              <a:latin typeface="Inter"/>
              <a:ea typeface="Inter"/>
              <a:cs typeface="Inter"/>
              <a:sym typeface="Inte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12"/>
        <p:cNvGrpSpPr/>
        <p:nvPr/>
      </p:nvGrpSpPr>
      <p:grpSpPr>
        <a:xfrm>
          <a:off x="0" y="0"/>
          <a:ext cx="0" cy="0"/>
          <a:chOff x="0" y="0"/>
          <a:chExt cx="0" cy="0"/>
        </a:xfrm>
      </p:grpSpPr>
      <p:sp>
        <p:nvSpPr>
          <p:cNvPr id="1913" name="Google Shape;1913;p23"/>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914" name="Google Shape;1914;p23"/>
          <p:cNvGrpSpPr/>
          <p:nvPr/>
        </p:nvGrpSpPr>
        <p:grpSpPr>
          <a:xfrm>
            <a:off x="1447800" y="2064511"/>
            <a:ext cx="5791200" cy="2744440"/>
            <a:chOff x="0" y="0"/>
            <a:chExt cx="5791200" cy="2744438"/>
          </a:xfrm>
        </p:grpSpPr>
        <p:sp>
          <p:nvSpPr>
            <p:cNvPr id="1915" name="Google Shape;1915;p23"/>
            <p:cNvSpPr/>
            <p:nvPr/>
          </p:nvSpPr>
          <p:spPr>
            <a:xfrm>
              <a:off x="0" y="0"/>
              <a:ext cx="5791200" cy="274443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16" name="Google Shape;1916;p23" descr="image16.jpeg"/>
            <p:cNvPicPr preferRelativeResize="0"/>
            <p:nvPr/>
          </p:nvPicPr>
          <p:blipFill rotWithShape="1">
            <a:blip r:embed="rId3">
              <a:alphaModFix/>
            </a:blip>
            <a:srcRect t="14482" b="14479"/>
            <a:stretch/>
          </p:blipFill>
          <p:spPr>
            <a:xfrm>
              <a:off x="0" y="0"/>
              <a:ext cx="5791200" cy="2744438"/>
            </a:xfrm>
            <a:prstGeom prst="rect">
              <a:avLst/>
            </a:prstGeom>
            <a:noFill/>
            <a:ln>
              <a:noFill/>
            </a:ln>
          </p:spPr>
        </p:pic>
      </p:grpSp>
      <p:grpSp>
        <p:nvGrpSpPr>
          <p:cNvPr id="1917" name="Google Shape;1917;p23"/>
          <p:cNvGrpSpPr/>
          <p:nvPr/>
        </p:nvGrpSpPr>
        <p:grpSpPr>
          <a:xfrm>
            <a:off x="1447800" y="5865864"/>
            <a:ext cx="5791200" cy="2744439"/>
            <a:chOff x="0" y="0"/>
            <a:chExt cx="5791200" cy="2744438"/>
          </a:xfrm>
        </p:grpSpPr>
        <p:sp>
          <p:nvSpPr>
            <p:cNvPr id="1918" name="Google Shape;1918;p23"/>
            <p:cNvSpPr/>
            <p:nvPr/>
          </p:nvSpPr>
          <p:spPr>
            <a:xfrm>
              <a:off x="0" y="0"/>
              <a:ext cx="5791200" cy="274443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19" name="Google Shape;1919;p23" descr="image15.jpeg"/>
            <p:cNvPicPr preferRelativeResize="0"/>
            <p:nvPr/>
          </p:nvPicPr>
          <p:blipFill rotWithShape="1">
            <a:blip r:embed="rId4">
              <a:alphaModFix/>
            </a:blip>
            <a:srcRect t="14460" b="14460"/>
            <a:stretch/>
          </p:blipFill>
          <p:spPr>
            <a:xfrm>
              <a:off x="0" y="0"/>
              <a:ext cx="5791200" cy="2744438"/>
            </a:xfrm>
            <a:prstGeom prst="rect">
              <a:avLst/>
            </a:prstGeom>
            <a:noFill/>
            <a:ln>
              <a:noFill/>
            </a:ln>
          </p:spPr>
        </p:pic>
      </p:grpSp>
      <p:sp>
        <p:nvSpPr>
          <p:cNvPr id="1920" name="Google Shape;1920;p23"/>
          <p:cNvSpPr txBox="1">
            <a:spLocks noGrp="1"/>
          </p:cNvSpPr>
          <p:nvPr>
            <p:ph type="title"/>
          </p:nvPr>
        </p:nvSpPr>
        <p:spPr>
          <a:xfrm>
            <a:off x="1446848" y="1445709"/>
            <a:ext cx="5791201" cy="535492"/>
          </a:xfrm>
          <a:prstGeom prst="rect">
            <a:avLst/>
          </a:prstGeom>
          <a:noFill/>
          <a:ln>
            <a:noFill/>
          </a:ln>
        </p:spPr>
        <p:txBody>
          <a:bodyPr spcFirstLastPara="1" wrap="square" lIns="0" tIns="0" rIns="0" bIns="0" anchor="b" anchorCtr="0">
            <a:normAutofit fontScale="90000"/>
          </a:bodyPr>
          <a:lstStyle/>
          <a:p>
            <a:pPr marL="0" lvl="0" indent="0" algn="l" rtl="0">
              <a:lnSpc>
                <a:spcPct val="90000"/>
              </a:lnSpc>
              <a:spcBef>
                <a:spcPts val="0"/>
              </a:spcBef>
              <a:spcAft>
                <a:spcPts val="0"/>
              </a:spcAft>
              <a:buClr>
                <a:srgbClr val="000000"/>
              </a:buClr>
              <a:buSzPct val="100000"/>
              <a:buFont typeface="Poppins SemiBold"/>
              <a:buNone/>
            </a:pPr>
            <a:r>
              <a:rPr lang="en-US" sz="1472">
                <a:latin typeface="Verdana"/>
                <a:ea typeface="Verdana"/>
                <a:cs typeface="Verdana"/>
                <a:sym typeface="Verdana"/>
              </a:rPr>
              <a:t>Title</a:t>
            </a:r>
            <a:br>
              <a:rPr lang="en-US" sz="1472">
                <a:latin typeface="Verdana"/>
                <a:ea typeface="Verdana"/>
                <a:cs typeface="Verdana"/>
                <a:sym typeface="Verdana"/>
              </a:rPr>
            </a:br>
            <a:r>
              <a:rPr lang="en-US">
                <a:latin typeface="Verdana"/>
                <a:ea typeface="Verdana"/>
                <a:cs typeface="Verdana"/>
                <a:sym typeface="Verdana"/>
              </a:rPr>
              <a:t>Subtitle</a:t>
            </a:r>
            <a:endParaRPr>
              <a:latin typeface="Verdana"/>
              <a:ea typeface="Verdana"/>
              <a:cs typeface="Verdana"/>
              <a:sym typeface="Verdana"/>
            </a:endParaRPr>
          </a:p>
        </p:txBody>
      </p:sp>
      <p:sp>
        <p:nvSpPr>
          <p:cNvPr id="1921" name="Google Shape;1921;p23"/>
          <p:cNvSpPr txBox="1">
            <a:spLocks noGrp="1"/>
          </p:cNvSpPr>
          <p:nvPr>
            <p:ph type="sldNum" idx="12"/>
          </p:nvPr>
        </p:nvSpPr>
        <p:spPr>
          <a:xfrm>
            <a:off x="3705702" y="9705806"/>
            <a:ext cx="261768" cy="243801"/>
          </a:xfrm>
          <a:prstGeom prst="rect">
            <a:avLst/>
          </a:prstGeom>
          <a:noFill/>
          <a:ln>
            <a:noFill/>
          </a:ln>
        </p:spPr>
        <p:txBody>
          <a:bodyPr spcFirstLastPara="1" wrap="square" lIns="45675" tIns="45675" rIns="45675" bIns="45675" anchor="b" anchorCtr="0">
            <a:spAutoFit/>
          </a:bodyPr>
          <a:lstStyle/>
          <a:p>
            <a:pPr marL="0" marR="0" lvl="0" indent="0" algn="l"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22</a:t>
            </a:fld>
            <a:endParaRPr/>
          </a:p>
        </p:txBody>
      </p:sp>
      <p:sp>
        <p:nvSpPr>
          <p:cNvPr id="1922" name="Google Shape;1922;p23"/>
          <p:cNvSpPr txBox="1"/>
          <p:nvPr/>
        </p:nvSpPr>
        <p:spPr>
          <a:xfrm>
            <a:off x="1446850" y="8610288"/>
            <a:ext cx="3423900" cy="523200"/>
          </a:xfrm>
          <a:prstGeom prst="rect">
            <a:avLst/>
          </a:prstGeom>
          <a:solidFill>
            <a:srgbClr val="FFFFFF"/>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b="1">
                <a:solidFill>
                  <a:srgbClr val="000000"/>
                </a:solidFill>
                <a:latin typeface="Verdana"/>
                <a:ea typeface="Verdana"/>
                <a:cs typeface="Verdana"/>
                <a:sym typeface="Verdana"/>
              </a:rPr>
              <a:t>Lorem ipsum </a:t>
            </a:r>
            <a:endParaRPr sz="1100" b="1">
              <a:solidFill>
                <a:srgbClr val="000000"/>
              </a:solidFill>
              <a:latin typeface="Verdana"/>
              <a:ea typeface="Verdana"/>
              <a:cs typeface="Verdana"/>
              <a:sym typeface="Verdana"/>
            </a:endParaRPr>
          </a:p>
          <a:p>
            <a:pPr marL="0" lvl="0" indent="0" algn="l" rtl="0">
              <a:spcBef>
                <a:spcPts val="0"/>
              </a:spcBef>
              <a:spcAft>
                <a:spcPts val="0"/>
              </a:spcAft>
              <a:buNone/>
            </a:pPr>
            <a:r>
              <a:rPr lang="en-US" sz="1100">
                <a:solidFill>
                  <a:srgbClr val="000000"/>
                </a:solidFill>
                <a:latin typeface="Verdana"/>
                <a:ea typeface="Verdana"/>
                <a:cs typeface="Verdana"/>
                <a:sym typeface="Verdana"/>
              </a:rPr>
              <a:t>Quisque volutpat porta nisi</a:t>
            </a:r>
            <a:endParaRPr>
              <a:latin typeface="Inter"/>
              <a:ea typeface="Inter"/>
              <a:cs typeface="Inter"/>
              <a:sym typeface="Inter"/>
            </a:endParaRPr>
          </a:p>
        </p:txBody>
      </p:sp>
      <p:sp>
        <p:nvSpPr>
          <p:cNvPr id="1923" name="Google Shape;1923;p23"/>
          <p:cNvSpPr txBox="1"/>
          <p:nvPr/>
        </p:nvSpPr>
        <p:spPr>
          <a:xfrm>
            <a:off x="1446850" y="4843788"/>
            <a:ext cx="3423900" cy="523200"/>
          </a:xfrm>
          <a:prstGeom prst="rect">
            <a:avLst/>
          </a:prstGeom>
          <a:solidFill>
            <a:srgbClr val="FFFFFF"/>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b="1">
                <a:solidFill>
                  <a:srgbClr val="000000"/>
                </a:solidFill>
                <a:latin typeface="Verdana"/>
                <a:ea typeface="Verdana"/>
                <a:cs typeface="Verdana"/>
                <a:sym typeface="Verdana"/>
              </a:rPr>
              <a:t>Lorem ipsum </a:t>
            </a:r>
            <a:endParaRPr sz="1100" b="1">
              <a:solidFill>
                <a:srgbClr val="000000"/>
              </a:solidFill>
              <a:latin typeface="Verdana"/>
              <a:ea typeface="Verdana"/>
              <a:cs typeface="Verdana"/>
              <a:sym typeface="Verdana"/>
            </a:endParaRPr>
          </a:p>
          <a:p>
            <a:pPr marL="0" lvl="0" indent="0" algn="l" rtl="0">
              <a:spcBef>
                <a:spcPts val="0"/>
              </a:spcBef>
              <a:spcAft>
                <a:spcPts val="0"/>
              </a:spcAft>
              <a:buNone/>
            </a:pPr>
            <a:r>
              <a:rPr lang="en-US" sz="1100">
                <a:solidFill>
                  <a:srgbClr val="000000"/>
                </a:solidFill>
                <a:latin typeface="Verdana"/>
                <a:ea typeface="Verdana"/>
                <a:cs typeface="Verdana"/>
                <a:sym typeface="Verdana"/>
              </a:rPr>
              <a:t>Quisque volutpat porta nisi</a:t>
            </a:r>
            <a:endParaRPr>
              <a:latin typeface="Inter"/>
              <a:ea typeface="Inter"/>
              <a:cs typeface="Inter"/>
              <a:sym typeface="Inte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27"/>
        <p:cNvGrpSpPr/>
        <p:nvPr/>
      </p:nvGrpSpPr>
      <p:grpSpPr>
        <a:xfrm>
          <a:off x="0" y="0"/>
          <a:ext cx="0" cy="0"/>
          <a:chOff x="0" y="0"/>
          <a:chExt cx="0" cy="0"/>
        </a:xfrm>
      </p:grpSpPr>
      <p:sp>
        <p:nvSpPr>
          <p:cNvPr id="1928" name="Google Shape;1928;p24"/>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929" name="Google Shape;1929;p24"/>
          <p:cNvGrpSpPr/>
          <p:nvPr/>
        </p:nvGrpSpPr>
        <p:grpSpPr>
          <a:xfrm>
            <a:off x="1447800" y="2064511"/>
            <a:ext cx="6324600" cy="2744440"/>
            <a:chOff x="0" y="0"/>
            <a:chExt cx="6324600" cy="2744438"/>
          </a:xfrm>
        </p:grpSpPr>
        <p:sp>
          <p:nvSpPr>
            <p:cNvPr id="1930" name="Google Shape;1930;p24"/>
            <p:cNvSpPr/>
            <p:nvPr/>
          </p:nvSpPr>
          <p:spPr>
            <a:xfrm>
              <a:off x="0" y="0"/>
              <a:ext cx="6324600" cy="274443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31" name="Google Shape;1931;p24" descr="image16.jpeg"/>
            <p:cNvPicPr preferRelativeResize="0"/>
            <p:nvPr/>
          </p:nvPicPr>
          <p:blipFill rotWithShape="1">
            <a:blip r:embed="rId3">
              <a:alphaModFix/>
            </a:blip>
            <a:srcRect t="17477" b="17477"/>
            <a:stretch/>
          </p:blipFill>
          <p:spPr>
            <a:xfrm>
              <a:off x="0" y="0"/>
              <a:ext cx="6324600" cy="2744438"/>
            </a:xfrm>
            <a:prstGeom prst="rect">
              <a:avLst/>
            </a:prstGeom>
            <a:noFill/>
            <a:ln>
              <a:noFill/>
            </a:ln>
          </p:spPr>
        </p:pic>
      </p:grpSp>
      <p:grpSp>
        <p:nvGrpSpPr>
          <p:cNvPr id="1932" name="Google Shape;1932;p24"/>
          <p:cNvGrpSpPr/>
          <p:nvPr/>
        </p:nvGrpSpPr>
        <p:grpSpPr>
          <a:xfrm>
            <a:off x="1447800" y="5865864"/>
            <a:ext cx="6324600" cy="2744439"/>
            <a:chOff x="0" y="0"/>
            <a:chExt cx="6324600" cy="2744438"/>
          </a:xfrm>
        </p:grpSpPr>
        <p:sp>
          <p:nvSpPr>
            <p:cNvPr id="1933" name="Google Shape;1933;p24"/>
            <p:cNvSpPr/>
            <p:nvPr/>
          </p:nvSpPr>
          <p:spPr>
            <a:xfrm>
              <a:off x="0" y="0"/>
              <a:ext cx="6324600" cy="274443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34" name="Google Shape;1934;p24" descr="image15.jpeg"/>
            <p:cNvPicPr preferRelativeResize="0"/>
            <p:nvPr/>
          </p:nvPicPr>
          <p:blipFill rotWithShape="1">
            <a:blip r:embed="rId4">
              <a:alphaModFix/>
            </a:blip>
            <a:srcRect t="17458" b="17457"/>
            <a:stretch/>
          </p:blipFill>
          <p:spPr>
            <a:xfrm>
              <a:off x="0" y="0"/>
              <a:ext cx="6324600" cy="2744438"/>
            </a:xfrm>
            <a:prstGeom prst="rect">
              <a:avLst/>
            </a:prstGeom>
            <a:noFill/>
            <a:ln>
              <a:noFill/>
            </a:ln>
          </p:spPr>
        </p:pic>
      </p:grpSp>
      <p:sp>
        <p:nvSpPr>
          <p:cNvPr id="1935" name="Google Shape;1935;p24"/>
          <p:cNvSpPr txBox="1">
            <a:spLocks noGrp="1"/>
          </p:cNvSpPr>
          <p:nvPr>
            <p:ph type="sldNum" idx="12"/>
          </p:nvPr>
        </p:nvSpPr>
        <p:spPr>
          <a:xfrm>
            <a:off x="3666428" y="9705806"/>
            <a:ext cx="260505" cy="243801"/>
          </a:xfrm>
          <a:prstGeom prst="rect">
            <a:avLst/>
          </a:prstGeom>
          <a:noFill/>
          <a:ln>
            <a:noFill/>
          </a:ln>
        </p:spPr>
        <p:txBody>
          <a:bodyPr spcFirstLastPara="1" wrap="square" lIns="45675" tIns="45675" rIns="45675" bIns="45675" anchor="b" anchorCtr="0">
            <a:spAutoFit/>
          </a:bodyPr>
          <a:lstStyle/>
          <a:p>
            <a:pPr marL="0" marR="0" lvl="0" indent="0" algn="l"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23</a:t>
            </a:fld>
            <a:endParaRPr/>
          </a:p>
        </p:txBody>
      </p:sp>
      <p:sp>
        <p:nvSpPr>
          <p:cNvPr id="1936" name="Google Shape;1936;p24"/>
          <p:cNvSpPr txBox="1">
            <a:spLocks noGrp="1"/>
          </p:cNvSpPr>
          <p:nvPr>
            <p:ph type="title"/>
          </p:nvPr>
        </p:nvSpPr>
        <p:spPr>
          <a:xfrm>
            <a:off x="1446848" y="1002510"/>
            <a:ext cx="5791201" cy="978690"/>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rgbClr val="000000"/>
              </a:buClr>
              <a:buSzPts val="2688"/>
              <a:buFont typeface="Poppins SemiBold"/>
              <a:buNone/>
            </a:pPr>
            <a:r>
              <a:rPr lang="en-US" sz="2688">
                <a:latin typeface="Verdana"/>
                <a:ea typeface="Verdana"/>
                <a:cs typeface="Verdana"/>
                <a:sym typeface="Verdana"/>
              </a:rPr>
              <a:t>Title</a:t>
            </a:r>
            <a:br>
              <a:rPr lang="en-US" sz="2688">
                <a:latin typeface="Verdana"/>
                <a:ea typeface="Verdana"/>
                <a:cs typeface="Verdana"/>
                <a:sym typeface="Verdana"/>
              </a:rPr>
            </a:br>
            <a:r>
              <a:rPr lang="en-US">
                <a:latin typeface="Verdana"/>
                <a:ea typeface="Verdana"/>
                <a:cs typeface="Verdana"/>
                <a:sym typeface="Verdana"/>
              </a:rPr>
              <a:t>Subtitle</a:t>
            </a:r>
            <a:endParaRPr>
              <a:latin typeface="Verdana"/>
              <a:ea typeface="Verdana"/>
              <a:cs typeface="Verdana"/>
              <a:sym typeface="Verdana"/>
            </a:endParaRPr>
          </a:p>
        </p:txBody>
      </p:sp>
      <p:sp>
        <p:nvSpPr>
          <p:cNvPr id="1937" name="Google Shape;1937;p24"/>
          <p:cNvSpPr txBox="1"/>
          <p:nvPr/>
        </p:nvSpPr>
        <p:spPr>
          <a:xfrm>
            <a:off x="1460650" y="8610300"/>
            <a:ext cx="3423900" cy="523200"/>
          </a:xfrm>
          <a:prstGeom prst="rect">
            <a:avLst/>
          </a:prstGeom>
          <a:solidFill>
            <a:srgbClr val="FFFFFF"/>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b="1">
                <a:solidFill>
                  <a:srgbClr val="000000"/>
                </a:solidFill>
                <a:latin typeface="Verdana"/>
                <a:ea typeface="Verdana"/>
                <a:cs typeface="Verdana"/>
                <a:sym typeface="Verdana"/>
              </a:rPr>
              <a:t>Lorem ipsum </a:t>
            </a:r>
            <a:endParaRPr sz="1100" b="1">
              <a:solidFill>
                <a:srgbClr val="000000"/>
              </a:solidFill>
              <a:latin typeface="Verdana"/>
              <a:ea typeface="Verdana"/>
              <a:cs typeface="Verdana"/>
              <a:sym typeface="Verdana"/>
            </a:endParaRPr>
          </a:p>
          <a:p>
            <a:pPr marL="0" lvl="0" indent="0" algn="l" rtl="0">
              <a:spcBef>
                <a:spcPts val="0"/>
              </a:spcBef>
              <a:spcAft>
                <a:spcPts val="0"/>
              </a:spcAft>
              <a:buNone/>
            </a:pPr>
            <a:r>
              <a:rPr lang="en-US" sz="1100">
                <a:solidFill>
                  <a:srgbClr val="000000"/>
                </a:solidFill>
                <a:latin typeface="Verdana"/>
                <a:ea typeface="Verdana"/>
                <a:cs typeface="Verdana"/>
                <a:sym typeface="Verdana"/>
              </a:rPr>
              <a:t>Quisque volutpat porta nisi</a:t>
            </a:r>
            <a:endParaRPr>
              <a:latin typeface="Inter"/>
              <a:ea typeface="Inter"/>
              <a:cs typeface="Inter"/>
              <a:sym typeface="Inter"/>
            </a:endParaRPr>
          </a:p>
        </p:txBody>
      </p:sp>
      <p:sp>
        <p:nvSpPr>
          <p:cNvPr id="1938" name="Google Shape;1938;p24"/>
          <p:cNvSpPr txBox="1"/>
          <p:nvPr/>
        </p:nvSpPr>
        <p:spPr>
          <a:xfrm>
            <a:off x="1460650" y="4844663"/>
            <a:ext cx="3423900" cy="523200"/>
          </a:xfrm>
          <a:prstGeom prst="rect">
            <a:avLst/>
          </a:prstGeom>
          <a:solidFill>
            <a:srgbClr val="FFFFFF"/>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b="1">
                <a:solidFill>
                  <a:srgbClr val="000000"/>
                </a:solidFill>
                <a:latin typeface="Verdana"/>
                <a:ea typeface="Verdana"/>
                <a:cs typeface="Verdana"/>
                <a:sym typeface="Verdana"/>
              </a:rPr>
              <a:t>Lorem ipsum </a:t>
            </a:r>
            <a:endParaRPr sz="1100" b="1">
              <a:solidFill>
                <a:srgbClr val="000000"/>
              </a:solidFill>
              <a:latin typeface="Verdana"/>
              <a:ea typeface="Verdana"/>
              <a:cs typeface="Verdana"/>
              <a:sym typeface="Verdana"/>
            </a:endParaRPr>
          </a:p>
          <a:p>
            <a:pPr marL="0" lvl="0" indent="0" algn="l" rtl="0">
              <a:spcBef>
                <a:spcPts val="0"/>
              </a:spcBef>
              <a:spcAft>
                <a:spcPts val="0"/>
              </a:spcAft>
              <a:buNone/>
            </a:pPr>
            <a:r>
              <a:rPr lang="en-US" sz="1100">
                <a:solidFill>
                  <a:srgbClr val="000000"/>
                </a:solidFill>
                <a:latin typeface="Verdana"/>
                <a:ea typeface="Verdana"/>
                <a:cs typeface="Verdana"/>
                <a:sym typeface="Verdana"/>
              </a:rPr>
              <a:t>Quisque volutpat porta nisi</a:t>
            </a:r>
            <a:endParaRPr>
              <a:latin typeface="Inter"/>
              <a:ea typeface="Inter"/>
              <a:cs typeface="Inter"/>
              <a:sym typeface="Inte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42"/>
        <p:cNvGrpSpPr/>
        <p:nvPr/>
      </p:nvGrpSpPr>
      <p:grpSpPr>
        <a:xfrm>
          <a:off x="0" y="0"/>
          <a:ext cx="0" cy="0"/>
          <a:chOff x="0" y="0"/>
          <a:chExt cx="0" cy="0"/>
        </a:xfrm>
      </p:grpSpPr>
      <p:sp>
        <p:nvSpPr>
          <p:cNvPr id="1943" name="Google Shape;1943;p25"/>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944" name="Google Shape;1944;p25"/>
          <p:cNvGrpSpPr/>
          <p:nvPr/>
        </p:nvGrpSpPr>
        <p:grpSpPr>
          <a:xfrm>
            <a:off x="5681471" y="1371600"/>
            <a:ext cx="1522919" cy="5362023"/>
            <a:chOff x="0" y="0"/>
            <a:chExt cx="1522918" cy="5362022"/>
          </a:xfrm>
        </p:grpSpPr>
        <p:sp>
          <p:nvSpPr>
            <p:cNvPr id="1945" name="Google Shape;1945;p25"/>
            <p:cNvSpPr/>
            <p:nvPr/>
          </p:nvSpPr>
          <p:spPr>
            <a:xfrm>
              <a:off x="0" y="0"/>
              <a:ext cx="1522918" cy="5362022"/>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46" name="Google Shape;1946;p25" descr="image11.jpeg"/>
            <p:cNvPicPr preferRelativeResize="0"/>
            <p:nvPr/>
          </p:nvPicPr>
          <p:blipFill rotWithShape="1">
            <a:blip r:embed="rId3">
              <a:alphaModFix/>
            </a:blip>
            <a:srcRect l="40542" r="40542"/>
            <a:stretch/>
          </p:blipFill>
          <p:spPr>
            <a:xfrm>
              <a:off x="0" y="0"/>
              <a:ext cx="1522917" cy="5362022"/>
            </a:xfrm>
            <a:prstGeom prst="rect">
              <a:avLst/>
            </a:prstGeom>
            <a:noFill/>
            <a:ln>
              <a:noFill/>
            </a:ln>
          </p:spPr>
        </p:pic>
      </p:grpSp>
      <p:grpSp>
        <p:nvGrpSpPr>
          <p:cNvPr id="1947" name="Google Shape;1947;p25"/>
          <p:cNvGrpSpPr/>
          <p:nvPr/>
        </p:nvGrpSpPr>
        <p:grpSpPr>
          <a:xfrm>
            <a:off x="3990552" y="2349905"/>
            <a:ext cx="1522919" cy="5957164"/>
            <a:chOff x="0" y="0"/>
            <a:chExt cx="1522918" cy="5957162"/>
          </a:xfrm>
        </p:grpSpPr>
        <p:sp>
          <p:nvSpPr>
            <p:cNvPr id="1948" name="Google Shape;1948;p25"/>
            <p:cNvSpPr/>
            <p:nvPr/>
          </p:nvSpPr>
          <p:spPr>
            <a:xfrm>
              <a:off x="0" y="0"/>
              <a:ext cx="1522918" cy="5957162"/>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49" name="Google Shape;1949;p25" descr="image31.jpeg"/>
            <p:cNvPicPr preferRelativeResize="0"/>
            <p:nvPr/>
          </p:nvPicPr>
          <p:blipFill rotWithShape="1">
            <a:blip r:embed="rId4">
              <a:alphaModFix/>
            </a:blip>
            <a:srcRect l="41490" r="41490"/>
            <a:stretch/>
          </p:blipFill>
          <p:spPr>
            <a:xfrm>
              <a:off x="0" y="0"/>
              <a:ext cx="1522918" cy="5957162"/>
            </a:xfrm>
            <a:prstGeom prst="rect">
              <a:avLst/>
            </a:prstGeom>
            <a:noFill/>
            <a:ln>
              <a:noFill/>
            </a:ln>
          </p:spPr>
        </p:pic>
      </p:grpSp>
      <p:sp>
        <p:nvSpPr>
          <p:cNvPr id="1950" name="Google Shape;1950;p25"/>
          <p:cNvSpPr txBox="1">
            <a:spLocks noGrp="1"/>
          </p:cNvSpPr>
          <p:nvPr>
            <p:ph type="sldNum" idx="12"/>
          </p:nvPr>
        </p:nvSpPr>
        <p:spPr>
          <a:xfrm>
            <a:off x="3666428" y="9705806"/>
            <a:ext cx="258300" cy="246300"/>
          </a:xfrm>
          <a:prstGeom prst="rect">
            <a:avLst/>
          </a:prstGeom>
          <a:noFill/>
          <a:ln>
            <a:noFill/>
          </a:ln>
        </p:spPr>
        <p:txBody>
          <a:bodyPr spcFirstLastPara="1" wrap="square" lIns="45675" tIns="45675" rIns="45675" bIns="45675" anchor="b" anchorCtr="0">
            <a:spAutoFit/>
          </a:bodyPr>
          <a:lstStyle/>
          <a:p>
            <a:pPr marL="0" marR="0" lvl="0" indent="0" algn="l"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Arial"/>
                <a:ea typeface="Arial"/>
                <a:cs typeface="Arial"/>
                <a:sym typeface="Arial"/>
              </a:rPr>
              <a:t>24</a:t>
            </a:fld>
            <a:endParaRPr>
              <a:latin typeface="Arial"/>
              <a:ea typeface="Arial"/>
              <a:cs typeface="Arial"/>
              <a:sym typeface="Arial"/>
            </a:endParaRPr>
          </a:p>
        </p:txBody>
      </p:sp>
      <p:grpSp>
        <p:nvGrpSpPr>
          <p:cNvPr id="1951" name="Google Shape;1951;p25"/>
          <p:cNvGrpSpPr/>
          <p:nvPr/>
        </p:nvGrpSpPr>
        <p:grpSpPr>
          <a:xfrm>
            <a:off x="612647" y="2668266"/>
            <a:ext cx="1520953" cy="5638801"/>
            <a:chOff x="-1" y="0"/>
            <a:chExt cx="1520952" cy="5638800"/>
          </a:xfrm>
        </p:grpSpPr>
        <p:sp>
          <p:nvSpPr>
            <p:cNvPr id="1952" name="Google Shape;1952;p25"/>
            <p:cNvSpPr/>
            <p:nvPr/>
          </p:nvSpPr>
          <p:spPr>
            <a:xfrm>
              <a:off x="0" y="0"/>
              <a:ext cx="1520951" cy="56388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53" name="Google Shape;1953;p25" descr="image29.jpeg"/>
            <p:cNvPicPr preferRelativeResize="0"/>
            <p:nvPr/>
          </p:nvPicPr>
          <p:blipFill rotWithShape="1">
            <a:blip r:embed="rId5">
              <a:alphaModFix/>
            </a:blip>
            <a:srcRect l="41002" r="41003"/>
            <a:stretch/>
          </p:blipFill>
          <p:spPr>
            <a:xfrm>
              <a:off x="-1" y="0"/>
              <a:ext cx="1520952" cy="5638800"/>
            </a:xfrm>
            <a:prstGeom prst="rect">
              <a:avLst/>
            </a:prstGeom>
            <a:noFill/>
            <a:ln>
              <a:noFill/>
            </a:ln>
          </p:spPr>
        </p:pic>
      </p:grpSp>
      <p:grpSp>
        <p:nvGrpSpPr>
          <p:cNvPr id="1954" name="Google Shape;1954;p25"/>
          <p:cNvGrpSpPr/>
          <p:nvPr/>
        </p:nvGrpSpPr>
        <p:grpSpPr>
          <a:xfrm>
            <a:off x="2301600" y="974540"/>
            <a:ext cx="1520954" cy="6188261"/>
            <a:chOff x="0" y="0"/>
            <a:chExt cx="1520952" cy="6188260"/>
          </a:xfrm>
        </p:grpSpPr>
        <p:sp>
          <p:nvSpPr>
            <p:cNvPr id="1955" name="Google Shape;1955;p25"/>
            <p:cNvSpPr/>
            <p:nvPr/>
          </p:nvSpPr>
          <p:spPr>
            <a:xfrm>
              <a:off x="0" y="0"/>
              <a:ext cx="1520951" cy="618826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56" name="Google Shape;1956;p25" descr="image28.jpeg"/>
            <p:cNvPicPr preferRelativeResize="0"/>
            <p:nvPr/>
          </p:nvPicPr>
          <p:blipFill rotWithShape="1">
            <a:blip r:embed="rId6">
              <a:alphaModFix/>
            </a:blip>
            <a:srcRect l="41811" r="41811"/>
            <a:stretch/>
          </p:blipFill>
          <p:spPr>
            <a:xfrm>
              <a:off x="0" y="0"/>
              <a:ext cx="1520952" cy="6188260"/>
            </a:xfrm>
            <a:prstGeom prst="rect">
              <a:avLst/>
            </a:prstGeom>
            <a:noFill/>
            <a:ln>
              <a:noFill/>
            </a:ln>
          </p:spPr>
        </p:pic>
      </p:grpSp>
      <p:sp>
        <p:nvSpPr>
          <p:cNvPr id="1957" name="Google Shape;1957;p25"/>
          <p:cNvSpPr txBox="1">
            <a:spLocks noGrp="1"/>
          </p:cNvSpPr>
          <p:nvPr>
            <p:ph type="title" idx="4294967295"/>
          </p:nvPr>
        </p:nvSpPr>
        <p:spPr>
          <a:xfrm>
            <a:off x="612661" y="8565554"/>
            <a:ext cx="6310500" cy="774900"/>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rgbClr val="000000"/>
              </a:buClr>
              <a:buSzPts val="2208"/>
              <a:buFont typeface="Poppins SemiBold"/>
              <a:buNone/>
            </a:pPr>
            <a:r>
              <a:rPr lang="en-US" sz="2208">
                <a:latin typeface="Verdana"/>
                <a:ea typeface="Verdana"/>
                <a:cs typeface="Verdana"/>
                <a:sym typeface="Verdana"/>
              </a:rPr>
              <a:t>Title</a:t>
            </a:r>
            <a:br>
              <a:rPr lang="en-US" sz="2208">
                <a:latin typeface="Verdana"/>
                <a:ea typeface="Verdana"/>
                <a:cs typeface="Verdana"/>
                <a:sym typeface="Verdana"/>
              </a:rPr>
            </a:br>
            <a:r>
              <a:rPr lang="en-US">
                <a:latin typeface="Verdana"/>
                <a:ea typeface="Verdana"/>
                <a:cs typeface="Verdana"/>
                <a:sym typeface="Verdana"/>
              </a:rPr>
              <a:t>Subtitle</a:t>
            </a:r>
            <a:endParaRPr>
              <a:latin typeface="Verdana"/>
              <a:ea typeface="Verdana"/>
              <a:cs typeface="Verdana"/>
              <a:sym typeface="Verdan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2" name="Google Shape;1962;p26"/>
          <p:cNvSpPr txBox="1"/>
          <p:nvPr/>
        </p:nvSpPr>
        <p:spPr>
          <a:xfrm>
            <a:off x="2133600" y="224825"/>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1" i="0" u="none" strike="noStrike" cap="none">
                <a:solidFill>
                  <a:srgbClr val="888888"/>
                </a:solidFill>
              </a:rPr>
              <a:t>Document Title</a:t>
            </a:r>
            <a:endParaRPr b="1"/>
          </a:p>
        </p:txBody>
      </p:sp>
      <p:grpSp>
        <p:nvGrpSpPr>
          <p:cNvPr id="1963" name="Google Shape;1963;p26"/>
          <p:cNvGrpSpPr/>
          <p:nvPr/>
        </p:nvGrpSpPr>
        <p:grpSpPr>
          <a:xfrm>
            <a:off x="4049485" y="782097"/>
            <a:ext cx="3172219" cy="2743201"/>
            <a:chOff x="-1" y="0"/>
            <a:chExt cx="3172218" cy="2743200"/>
          </a:xfrm>
        </p:grpSpPr>
        <p:sp>
          <p:nvSpPr>
            <p:cNvPr id="1964" name="Google Shape;1964;p26"/>
            <p:cNvSpPr/>
            <p:nvPr/>
          </p:nvSpPr>
          <p:spPr>
            <a:xfrm>
              <a:off x="0" y="0"/>
              <a:ext cx="3172217" cy="2743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65" name="Google Shape;1965;p26" descr="image24.jpeg"/>
            <p:cNvPicPr preferRelativeResize="0"/>
            <p:nvPr/>
          </p:nvPicPr>
          <p:blipFill rotWithShape="1">
            <a:blip r:embed="rId3">
              <a:alphaModFix/>
            </a:blip>
            <a:srcRect l="11425" r="11426"/>
            <a:stretch/>
          </p:blipFill>
          <p:spPr>
            <a:xfrm>
              <a:off x="-1" y="0"/>
              <a:ext cx="3172218" cy="2743200"/>
            </a:xfrm>
            <a:prstGeom prst="rect">
              <a:avLst/>
            </a:prstGeom>
            <a:noFill/>
            <a:ln>
              <a:noFill/>
            </a:ln>
          </p:spPr>
        </p:pic>
      </p:grpSp>
      <p:sp>
        <p:nvSpPr>
          <p:cNvPr id="1966" name="Google Shape;1966;p26"/>
          <p:cNvSpPr txBox="1">
            <a:spLocks noGrp="1"/>
          </p:cNvSpPr>
          <p:nvPr>
            <p:ph type="body" idx="1"/>
          </p:nvPr>
        </p:nvSpPr>
        <p:spPr>
          <a:xfrm>
            <a:off x="550697" y="782097"/>
            <a:ext cx="3302845" cy="8586218"/>
          </a:xfrm>
          <a:prstGeom prst="rect">
            <a:avLst/>
          </a:prstGeom>
          <a:solidFill>
            <a:schemeClr val="accent4"/>
          </a:solidFill>
          <a:ln>
            <a:noFill/>
          </a:ln>
        </p:spPr>
        <p:txBody>
          <a:bodyPr spcFirstLastPara="1" wrap="square" lIns="45675" tIns="45675" rIns="45675" bIns="45675" anchor="ctr" anchorCtr="0">
            <a:normAutofit/>
          </a:bodyPr>
          <a:lstStyle/>
          <a:p>
            <a:pPr marL="0" marR="0" lvl="0" indent="0" algn="r" rtl="0">
              <a:lnSpc>
                <a:spcPct val="114000"/>
              </a:lnSpc>
              <a:spcBef>
                <a:spcPts val="0"/>
              </a:spcBef>
              <a:spcAft>
                <a:spcPts val="0"/>
              </a:spcAft>
              <a:buClr>
                <a:srgbClr val="000000"/>
              </a:buClr>
              <a:buSzPts val="2400"/>
              <a:buFont typeface="Inter"/>
              <a:buNone/>
            </a:pPr>
            <a:r>
              <a:rPr lang="en-US" sz="2400">
                <a:latin typeface="Verdana"/>
                <a:ea typeface="Verdana"/>
                <a:cs typeface="Verdana"/>
                <a:sym typeface="Verdana"/>
              </a:rPr>
              <a:t>Quisque volutpat porta nisi, ac porta orci dignissim sit amet. Donec ligula elit, efficitur at sem sit amet.</a:t>
            </a:r>
            <a:endParaRPr>
              <a:latin typeface="Verdana"/>
              <a:ea typeface="Verdana"/>
              <a:cs typeface="Verdana"/>
              <a:sym typeface="Verdana"/>
            </a:endParaRPr>
          </a:p>
        </p:txBody>
      </p:sp>
      <p:grpSp>
        <p:nvGrpSpPr>
          <p:cNvPr id="1967" name="Google Shape;1967;p26"/>
          <p:cNvGrpSpPr/>
          <p:nvPr/>
        </p:nvGrpSpPr>
        <p:grpSpPr>
          <a:xfrm>
            <a:off x="4049485" y="6636870"/>
            <a:ext cx="3172219" cy="2743201"/>
            <a:chOff x="-1" y="0"/>
            <a:chExt cx="3172218" cy="2743200"/>
          </a:xfrm>
        </p:grpSpPr>
        <p:sp>
          <p:nvSpPr>
            <p:cNvPr id="1968" name="Google Shape;1968;p26"/>
            <p:cNvSpPr/>
            <p:nvPr/>
          </p:nvSpPr>
          <p:spPr>
            <a:xfrm>
              <a:off x="0" y="0"/>
              <a:ext cx="3172217" cy="2743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69" name="Google Shape;1969;p26" descr="image11.jpeg"/>
            <p:cNvPicPr preferRelativeResize="0"/>
            <p:nvPr/>
          </p:nvPicPr>
          <p:blipFill rotWithShape="1">
            <a:blip r:embed="rId4">
              <a:alphaModFix/>
            </a:blip>
            <a:srcRect l="11485" r="11484"/>
            <a:stretch/>
          </p:blipFill>
          <p:spPr>
            <a:xfrm>
              <a:off x="-1" y="0"/>
              <a:ext cx="3172218" cy="2743200"/>
            </a:xfrm>
            <a:prstGeom prst="rect">
              <a:avLst/>
            </a:prstGeom>
            <a:noFill/>
            <a:ln>
              <a:noFill/>
            </a:ln>
          </p:spPr>
        </p:pic>
      </p:grpSp>
      <p:grpSp>
        <p:nvGrpSpPr>
          <p:cNvPr id="1970" name="Google Shape;1970;p26"/>
          <p:cNvGrpSpPr/>
          <p:nvPr/>
        </p:nvGrpSpPr>
        <p:grpSpPr>
          <a:xfrm>
            <a:off x="4049486" y="3709484"/>
            <a:ext cx="3172218" cy="2743201"/>
            <a:chOff x="0" y="0"/>
            <a:chExt cx="3172217" cy="2743200"/>
          </a:xfrm>
        </p:grpSpPr>
        <p:sp>
          <p:nvSpPr>
            <p:cNvPr id="1971" name="Google Shape;1971;p26"/>
            <p:cNvSpPr/>
            <p:nvPr/>
          </p:nvSpPr>
          <p:spPr>
            <a:xfrm>
              <a:off x="0" y="0"/>
              <a:ext cx="3172217" cy="27432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72" name="Google Shape;1972;p26" descr="image27.jpeg"/>
            <p:cNvPicPr preferRelativeResize="0"/>
            <p:nvPr/>
          </p:nvPicPr>
          <p:blipFill rotWithShape="1">
            <a:blip r:embed="rId5">
              <a:alphaModFix/>
            </a:blip>
            <a:srcRect l="11451" r="11449"/>
            <a:stretch/>
          </p:blipFill>
          <p:spPr>
            <a:xfrm>
              <a:off x="0" y="0"/>
              <a:ext cx="3172216" cy="2743200"/>
            </a:xfrm>
            <a:prstGeom prst="rect">
              <a:avLst/>
            </a:prstGeom>
            <a:noFill/>
            <a:ln>
              <a:noFill/>
            </a:ln>
          </p:spPr>
        </p:pic>
      </p:grpSp>
      <p:sp>
        <p:nvSpPr>
          <p:cNvPr id="1973" name="Google Shape;1973;p26"/>
          <p:cNvSpPr txBox="1">
            <a:spLocks noGrp="1"/>
          </p:cNvSpPr>
          <p:nvPr>
            <p:ph type="sldNum" idx="12"/>
          </p:nvPr>
        </p:nvSpPr>
        <p:spPr>
          <a:xfrm>
            <a:off x="3724938" y="9705806"/>
            <a:ext cx="260145" cy="243801"/>
          </a:xfrm>
          <a:prstGeom prst="rect">
            <a:avLst/>
          </a:prstGeom>
          <a:noFill/>
          <a:ln>
            <a:noFill/>
          </a:ln>
        </p:spPr>
        <p:txBody>
          <a:bodyPr spcFirstLastPara="1" wrap="square" lIns="45675" tIns="45675" rIns="45675" bIns="45675" anchor="b" anchorCtr="0">
            <a:spAutoFit/>
          </a:bodyPr>
          <a:lstStyle/>
          <a:p>
            <a:pPr marL="0" marR="0" lvl="0" indent="0" algn="l"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25</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1"/>
        <p:cNvGrpSpPr/>
        <p:nvPr/>
      </p:nvGrpSpPr>
      <p:grpSpPr>
        <a:xfrm>
          <a:off x="0" y="0"/>
          <a:ext cx="0" cy="0"/>
          <a:chOff x="0" y="0"/>
          <a:chExt cx="0" cy="0"/>
        </a:xfrm>
      </p:grpSpPr>
      <p:sp>
        <p:nvSpPr>
          <p:cNvPr id="1462" name="Google Shape;1462;p4"/>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463" name="Google Shape;1463;p4"/>
          <p:cNvGrpSpPr/>
          <p:nvPr/>
        </p:nvGrpSpPr>
        <p:grpSpPr>
          <a:xfrm>
            <a:off x="537082" y="3124200"/>
            <a:ext cx="1877212" cy="3810000"/>
            <a:chOff x="-1" y="0"/>
            <a:chExt cx="1877210" cy="3810000"/>
          </a:xfrm>
        </p:grpSpPr>
        <p:sp>
          <p:nvSpPr>
            <p:cNvPr id="1464" name="Google Shape;1464;p4"/>
            <p:cNvSpPr/>
            <p:nvPr/>
          </p:nvSpPr>
          <p:spPr>
            <a:xfrm>
              <a:off x="0" y="0"/>
              <a:ext cx="1877209" cy="38100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65" name="Google Shape;1465;p4" descr="image15.jpeg"/>
            <p:cNvPicPr preferRelativeResize="0"/>
            <p:nvPr/>
          </p:nvPicPr>
          <p:blipFill rotWithShape="1">
            <a:blip r:embed="rId3">
              <a:alphaModFix/>
            </a:blip>
            <a:srcRect l="33566" r="33566"/>
            <a:stretch/>
          </p:blipFill>
          <p:spPr>
            <a:xfrm>
              <a:off x="-1" y="0"/>
              <a:ext cx="1877209" cy="3810000"/>
            </a:xfrm>
            <a:prstGeom prst="rect">
              <a:avLst/>
            </a:prstGeom>
            <a:noFill/>
            <a:ln>
              <a:noFill/>
            </a:ln>
          </p:spPr>
        </p:pic>
      </p:grpSp>
      <p:sp>
        <p:nvSpPr>
          <p:cNvPr id="1466" name="Google Shape;1466;p4"/>
          <p:cNvSpPr txBox="1">
            <a:spLocks noGrp="1"/>
          </p:cNvSpPr>
          <p:nvPr>
            <p:ph type="sldNum" idx="12"/>
          </p:nvPr>
        </p:nvSpPr>
        <p:spPr>
          <a:xfrm>
            <a:off x="3705716" y="9705807"/>
            <a:ext cx="185641" cy="243801"/>
          </a:xfrm>
          <a:prstGeom prst="rect">
            <a:avLst/>
          </a:prstGeom>
          <a:noFill/>
          <a:ln>
            <a:noFill/>
          </a:ln>
        </p:spPr>
        <p:txBody>
          <a:bodyPr spcFirstLastPara="1" wrap="square" lIns="45675" tIns="45675" rIns="45675" bIns="45675" anchor="b" anchorCtr="0">
            <a:spAutoFit/>
          </a:bodyPr>
          <a:lstStyle/>
          <a:p>
            <a:pPr marL="0" marR="0" lvl="0" indent="0" algn="l"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3</a:t>
            </a:fld>
            <a:endParaRPr/>
          </a:p>
        </p:txBody>
      </p:sp>
      <p:grpSp>
        <p:nvGrpSpPr>
          <p:cNvPr id="1467" name="Google Shape;1467;p4"/>
          <p:cNvGrpSpPr/>
          <p:nvPr/>
        </p:nvGrpSpPr>
        <p:grpSpPr>
          <a:xfrm>
            <a:off x="5358108" y="3124200"/>
            <a:ext cx="1877211" cy="3810000"/>
            <a:chOff x="0" y="0"/>
            <a:chExt cx="1877209" cy="3810000"/>
          </a:xfrm>
        </p:grpSpPr>
        <p:sp>
          <p:nvSpPr>
            <p:cNvPr id="1468" name="Google Shape;1468;p4"/>
            <p:cNvSpPr/>
            <p:nvPr/>
          </p:nvSpPr>
          <p:spPr>
            <a:xfrm>
              <a:off x="0" y="0"/>
              <a:ext cx="1877209" cy="38100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69" name="Google Shape;1469;p4" descr="image16.jpeg"/>
            <p:cNvPicPr preferRelativeResize="0"/>
            <p:nvPr/>
          </p:nvPicPr>
          <p:blipFill rotWithShape="1">
            <a:blip r:embed="rId4">
              <a:alphaModFix/>
            </a:blip>
            <a:srcRect l="33556" r="33554"/>
            <a:stretch/>
          </p:blipFill>
          <p:spPr>
            <a:xfrm>
              <a:off x="0" y="0"/>
              <a:ext cx="1877209" cy="3810000"/>
            </a:xfrm>
            <a:prstGeom prst="rect">
              <a:avLst/>
            </a:prstGeom>
            <a:noFill/>
            <a:ln>
              <a:noFill/>
            </a:ln>
          </p:spPr>
        </p:pic>
      </p:grpSp>
      <p:grpSp>
        <p:nvGrpSpPr>
          <p:cNvPr id="1470" name="Google Shape;1470;p4"/>
          <p:cNvGrpSpPr/>
          <p:nvPr/>
        </p:nvGrpSpPr>
        <p:grpSpPr>
          <a:xfrm>
            <a:off x="2947596" y="3124200"/>
            <a:ext cx="1877210" cy="3810000"/>
            <a:chOff x="0" y="0"/>
            <a:chExt cx="1877209" cy="3810000"/>
          </a:xfrm>
        </p:grpSpPr>
        <p:sp>
          <p:nvSpPr>
            <p:cNvPr id="1471" name="Google Shape;1471;p4"/>
            <p:cNvSpPr/>
            <p:nvPr/>
          </p:nvSpPr>
          <p:spPr>
            <a:xfrm>
              <a:off x="0" y="0"/>
              <a:ext cx="1877209" cy="381000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72" name="Google Shape;1472;p4" descr="image9.jpeg"/>
            <p:cNvPicPr preferRelativeResize="0"/>
            <p:nvPr/>
          </p:nvPicPr>
          <p:blipFill rotWithShape="1">
            <a:blip r:embed="rId5">
              <a:alphaModFix/>
            </a:blip>
            <a:srcRect l="25375" r="25375"/>
            <a:stretch/>
          </p:blipFill>
          <p:spPr>
            <a:xfrm>
              <a:off x="0" y="0"/>
              <a:ext cx="1877209" cy="3810000"/>
            </a:xfrm>
            <a:prstGeom prst="rect">
              <a:avLst/>
            </a:prstGeom>
            <a:noFill/>
            <a:ln>
              <a:noFill/>
            </a:ln>
          </p:spPr>
        </p:pic>
      </p:grpSp>
      <p:sp>
        <p:nvSpPr>
          <p:cNvPr id="1473" name="Google Shape;1473;p4"/>
          <p:cNvSpPr txBox="1"/>
          <p:nvPr/>
        </p:nvSpPr>
        <p:spPr>
          <a:xfrm>
            <a:off x="105191" y="7122129"/>
            <a:ext cx="580610" cy="916901"/>
          </a:xfrm>
          <a:prstGeom prst="rect">
            <a:avLst/>
          </a:prstGeom>
          <a:noFill/>
          <a:ln>
            <a:noFill/>
          </a:ln>
        </p:spPr>
        <p:txBody>
          <a:bodyPr spcFirstLastPara="1" wrap="square" lIns="45675" tIns="45675" rIns="45675" bIns="45675" anchor="ctr" anchorCtr="0">
            <a:spAutoFit/>
          </a:bodyPr>
          <a:lstStyle/>
          <a:p>
            <a:pPr marL="0" marR="0" lvl="0" indent="0" algn="r" rtl="0">
              <a:lnSpc>
                <a:spcPct val="100000"/>
              </a:lnSpc>
              <a:spcBef>
                <a:spcPts val="0"/>
              </a:spcBef>
              <a:spcAft>
                <a:spcPts val="0"/>
              </a:spcAft>
              <a:buClr>
                <a:schemeClr val="accent2"/>
              </a:buClr>
              <a:buSzPts val="5400"/>
              <a:buFont typeface="Inter"/>
              <a:buNone/>
            </a:pPr>
            <a:r>
              <a:rPr lang="en-US" sz="5400" b="1" i="0" u="none" strike="noStrike" cap="none">
                <a:solidFill>
                  <a:schemeClr val="accent2"/>
                </a:solidFill>
                <a:latin typeface="Inter"/>
                <a:ea typeface="Inter"/>
                <a:cs typeface="Inter"/>
                <a:sym typeface="Inter"/>
              </a:rPr>
              <a:t>1</a:t>
            </a:r>
            <a:endParaRPr/>
          </a:p>
        </p:txBody>
      </p:sp>
      <p:sp>
        <p:nvSpPr>
          <p:cNvPr id="1474" name="Google Shape;1474;p4"/>
          <p:cNvSpPr txBox="1"/>
          <p:nvPr/>
        </p:nvSpPr>
        <p:spPr>
          <a:xfrm>
            <a:off x="2467392" y="7122129"/>
            <a:ext cx="580609" cy="916901"/>
          </a:xfrm>
          <a:prstGeom prst="rect">
            <a:avLst/>
          </a:prstGeom>
          <a:noFill/>
          <a:ln>
            <a:noFill/>
          </a:ln>
        </p:spPr>
        <p:txBody>
          <a:bodyPr spcFirstLastPara="1" wrap="square" lIns="45675" tIns="45675" rIns="45675" bIns="45675" anchor="ctr" anchorCtr="0">
            <a:spAutoFit/>
          </a:bodyPr>
          <a:lstStyle/>
          <a:p>
            <a:pPr marL="0" marR="0" lvl="0" indent="0" algn="r" rtl="0">
              <a:lnSpc>
                <a:spcPct val="100000"/>
              </a:lnSpc>
              <a:spcBef>
                <a:spcPts val="0"/>
              </a:spcBef>
              <a:spcAft>
                <a:spcPts val="0"/>
              </a:spcAft>
              <a:buClr>
                <a:schemeClr val="accent2"/>
              </a:buClr>
              <a:buSzPts val="5400"/>
              <a:buFont typeface="Inter"/>
              <a:buNone/>
            </a:pPr>
            <a:r>
              <a:rPr lang="en-US" sz="5400" b="1" i="0" u="none" strike="noStrike" cap="none">
                <a:solidFill>
                  <a:schemeClr val="accent2"/>
                </a:solidFill>
                <a:latin typeface="Inter"/>
                <a:ea typeface="Inter"/>
                <a:cs typeface="Inter"/>
                <a:sym typeface="Inter"/>
              </a:rPr>
              <a:t>2</a:t>
            </a:r>
            <a:endParaRPr/>
          </a:p>
        </p:txBody>
      </p:sp>
      <p:sp>
        <p:nvSpPr>
          <p:cNvPr id="1475" name="Google Shape;1475;p4"/>
          <p:cNvSpPr txBox="1"/>
          <p:nvPr/>
        </p:nvSpPr>
        <p:spPr>
          <a:xfrm>
            <a:off x="4905792" y="7122129"/>
            <a:ext cx="580609" cy="916901"/>
          </a:xfrm>
          <a:prstGeom prst="rect">
            <a:avLst/>
          </a:prstGeom>
          <a:noFill/>
          <a:ln>
            <a:noFill/>
          </a:ln>
        </p:spPr>
        <p:txBody>
          <a:bodyPr spcFirstLastPara="1" wrap="square" lIns="45675" tIns="45675" rIns="45675" bIns="45675" anchor="ctr" anchorCtr="0">
            <a:spAutoFit/>
          </a:bodyPr>
          <a:lstStyle/>
          <a:p>
            <a:pPr marL="0" marR="0" lvl="0" indent="0" algn="r" rtl="0">
              <a:lnSpc>
                <a:spcPct val="100000"/>
              </a:lnSpc>
              <a:spcBef>
                <a:spcPts val="0"/>
              </a:spcBef>
              <a:spcAft>
                <a:spcPts val="0"/>
              </a:spcAft>
              <a:buClr>
                <a:schemeClr val="accent2"/>
              </a:buClr>
              <a:buSzPts val="5400"/>
              <a:buFont typeface="Inter"/>
              <a:buNone/>
            </a:pPr>
            <a:r>
              <a:rPr lang="en-US" sz="5400" b="1" i="0" u="none" strike="noStrike" cap="none">
                <a:solidFill>
                  <a:schemeClr val="accent2"/>
                </a:solidFill>
                <a:latin typeface="Inter"/>
                <a:ea typeface="Inter"/>
                <a:cs typeface="Inter"/>
                <a:sym typeface="Inter"/>
              </a:rPr>
              <a:t>3</a:t>
            </a:r>
            <a:endParaRPr/>
          </a:p>
        </p:txBody>
      </p:sp>
      <p:sp>
        <p:nvSpPr>
          <p:cNvPr id="1476" name="Google Shape;1476;p4"/>
          <p:cNvSpPr txBox="1"/>
          <p:nvPr/>
        </p:nvSpPr>
        <p:spPr>
          <a:xfrm>
            <a:off x="503550" y="2532350"/>
            <a:ext cx="67317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700" b="1">
                <a:latin typeface="Verdana"/>
                <a:ea typeface="Verdana"/>
                <a:cs typeface="Verdana"/>
                <a:sym typeface="Verdana"/>
              </a:rPr>
              <a:t>Table of Contents</a:t>
            </a:r>
            <a:endParaRPr sz="1700" b="1">
              <a:latin typeface="Verdana"/>
              <a:ea typeface="Verdana"/>
              <a:cs typeface="Verdana"/>
              <a:sym typeface="Verdana"/>
            </a:endParaRPr>
          </a:p>
        </p:txBody>
      </p:sp>
      <p:sp>
        <p:nvSpPr>
          <p:cNvPr id="1477" name="Google Shape;1477;p4"/>
          <p:cNvSpPr txBox="1"/>
          <p:nvPr/>
        </p:nvSpPr>
        <p:spPr>
          <a:xfrm>
            <a:off x="685800" y="7225925"/>
            <a:ext cx="1728600" cy="11247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Clr>
                <a:schemeClr val="dk1"/>
              </a:buClr>
              <a:buSzPts val="1386"/>
              <a:buFont typeface="Inter"/>
              <a:buNone/>
            </a:pPr>
            <a:r>
              <a:rPr lang="en-US" sz="1386" b="1">
                <a:solidFill>
                  <a:schemeClr val="dk1"/>
                </a:solidFill>
                <a:latin typeface="Inter"/>
                <a:ea typeface="Inter"/>
                <a:cs typeface="Inter"/>
                <a:sym typeface="Inter"/>
              </a:rPr>
              <a:t>Quisque volutpat</a:t>
            </a:r>
            <a:endParaRPr>
              <a:solidFill>
                <a:schemeClr val="dk1"/>
              </a:solidFill>
              <a:latin typeface="Inter"/>
              <a:ea typeface="Inter"/>
              <a:cs typeface="Inter"/>
              <a:sym typeface="Inter"/>
            </a:endParaRPr>
          </a:p>
          <a:p>
            <a:pPr marL="0" lvl="0" indent="0" algn="l" rtl="0">
              <a:lnSpc>
                <a:spcPct val="90000"/>
              </a:lnSpc>
              <a:spcBef>
                <a:spcPts val="700"/>
              </a:spcBef>
              <a:spcAft>
                <a:spcPts val="0"/>
              </a:spcAft>
              <a:buClr>
                <a:schemeClr val="dk1"/>
              </a:buClr>
              <a:buSzPts val="1188"/>
              <a:buFont typeface="Inter"/>
              <a:buNone/>
            </a:pPr>
            <a:r>
              <a:rPr lang="en-US" sz="1188">
                <a:solidFill>
                  <a:schemeClr val="dk1"/>
                </a:solidFill>
                <a:latin typeface="Inter"/>
                <a:ea typeface="Inter"/>
                <a:cs typeface="Inter"/>
                <a:sym typeface="Inter"/>
              </a:rPr>
              <a:t>Quisque volutpat porta nisi, ac porta orci dignissim sit amet.</a:t>
            </a:r>
            <a:endParaRPr>
              <a:latin typeface="Inter"/>
              <a:ea typeface="Inter"/>
              <a:cs typeface="Inter"/>
              <a:sym typeface="Inter"/>
            </a:endParaRPr>
          </a:p>
        </p:txBody>
      </p:sp>
      <p:sp>
        <p:nvSpPr>
          <p:cNvPr id="1478" name="Google Shape;1478;p4"/>
          <p:cNvSpPr txBox="1"/>
          <p:nvPr/>
        </p:nvSpPr>
        <p:spPr>
          <a:xfrm>
            <a:off x="3021800" y="7225925"/>
            <a:ext cx="1728600" cy="11247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1386" b="1">
                <a:solidFill>
                  <a:schemeClr val="dk1"/>
                </a:solidFill>
                <a:latin typeface="Inter"/>
                <a:ea typeface="Inter"/>
                <a:cs typeface="Inter"/>
                <a:sym typeface="Inter"/>
              </a:rPr>
              <a:t>Quisque volutpat</a:t>
            </a:r>
            <a:endParaRPr>
              <a:solidFill>
                <a:schemeClr val="dk1"/>
              </a:solidFill>
              <a:latin typeface="Inter"/>
              <a:ea typeface="Inter"/>
              <a:cs typeface="Inter"/>
              <a:sym typeface="Inter"/>
            </a:endParaRPr>
          </a:p>
          <a:p>
            <a:pPr marL="0" lvl="0" indent="0" algn="l" rtl="0">
              <a:lnSpc>
                <a:spcPct val="90000"/>
              </a:lnSpc>
              <a:spcBef>
                <a:spcPts val="700"/>
              </a:spcBef>
              <a:spcAft>
                <a:spcPts val="0"/>
              </a:spcAft>
              <a:buNone/>
            </a:pPr>
            <a:r>
              <a:rPr lang="en-US" sz="1188">
                <a:solidFill>
                  <a:schemeClr val="dk1"/>
                </a:solidFill>
                <a:latin typeface="Inter"/>
                <a:ea typeface="Inter"/>
                <a:cs typeface="Inter"/>
                <a:sym typeface="Inter"/>
              </a:rPr>
              <a:t>Quisque volutpat porta nisi, ac porta orci dignissim sit amet.</a:t>
            </a:r>
            <a:endParaRPr>
              <a:latin typeface="Inter"/>
              <a:ea typeface="Inter"/>
              <a:cs typeface="Inter"/>
              <a:sym typeface="Inter"/>
            </a:endParaRPr>
          </a:p>
        </p:txBody>
      </p:sp>
      <p:sp>
        <p:nvSpPr>
          <p:cNvPr id="1479" name="Google Shape;1479;p4"/>
          <p:cNvSpPr txBox="1"/>
          <p:nvPr/>
        </p:nvSpPr>
        <p:spPr>
          <a:xfrm>
            <a:off x="5432413" y="7225925"/>
            <a:ext cx="1728600" cy="11247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1386" b="1">
                <a:solidFill>
                  <a:schemeClr val="dk1"/>
                </a:solidFill>
                <a:latin typeface="Inter"/>
                <a:ea typeface="Inter"/>
                <a:cs typeface="Inter"/>
                <a:sym typeface="Inter"/>
              </a:rPr>
              <a:t>Quisque volutpat</a:t>
            </a:r>
            <a:endParaRPr>
              <a:solidFill>
                <a:schemeClr val="dk1"/>
              </a:solidFill>
              <a:latin typeface="Inter"/>
              <a:ea typeface="Inter"/>
              <a:cs typeface="Inter"/>
              <a:sym typeface="Inter"/>
            </a:endParaRPr>
          </a:p>
          <a:p>
            <a:pPr marL="0" lvl="0" indent="0" algn="l" rtl="0">
              <a:lnSpc>
                <a:spcPct val="90000"/>
              </a:lnSpc>
              <a:spcBef>
                <a:spcPts val="700"/>
              </a:spcBef>
              <a:spcAft>
                <a:spcPts val="0"/>
              </a:spcAft>
              <a:buNone/>
            </a:pPr>
            <a:r>
              <a:rPr lang="en-US" sz="1188">
                <a:solidFill>
                  <a:schemeClr val="dk1"/>
                </a:solidFill>
                <a:latin typeface="Inter"/>
                <a:ea typeface="Inter"/>
                <a:cs typeface="Inter"/>
                <a:sym typeface="Inter"/>
              </a:rPr>
              <a:t>Quisque volutpat porta nisi, ac porta orci dignissim sit amet.</a:t>
            </a:r>
            <a:endParaRPr>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p5"/>
          <p:cNvSpPr txBox="1"/>
          <p:nvPr/>
        </p:nvSpPr>
        <p:spPr>
          <a:xfrm>
            <a:off x="0" y="9614574"/>
            <a:ext cx="3505200" cy="243801"/>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Inter"/>
              <a:buNone/>
            </a:pPr>
            <a:r>
              <a:rPr lang="en-US" sz="1000" b="0" i="0" u="none" strike="noStrike" cap="none">
                <a:solidFill>
                  <a:srgbClr val="888888"/>
                </a:solidFill>
                <a:latin typeface="Inter"/>
                <a:ea typeface="Inter"/>
                <a:cs typeface="Inter"/>
                <a:sym typeface="Inter"/>
              </a:rPr>
              <a:t>Curriculum Vitae</a:t>
            </a:r>
            <a:endParaRPr/>
          </a:p>
        </p:txBody>
      </p:sp>
      <p:grpSp>
        <p:nvGrpSpPr>
          <p:cNvPr id="1485" name="Google Shape;1485;p5"/>
          <p:cNvGrpSpPr/>
          <p:nvPr/>
        </p:nvGrpSpPr>
        <p:grpSpPr>
          <a:xfrm>
            <a:off x="836541" y="841246"/>
            <a:ext cx="1297061" cy="1295203"/>
            <a:chOff x="0" y="-1"/>
            <a:chExt cx="1297059" cy="1295202"/>
          </a:xfrm>
        </p:grpSpPr>
        <p:sp>
          <p:nvSpPr>
            <p:cNvPr id="1486" name="Google Shape;1486;p5"/>
            <p:cNvSpPr/>
            <p:nvPr/>
          </p:nvSpPr>
          <p:spPr>
            <a:xfrm>
              <a:off x="0" y="-1"/>
              <a:ext cx="1297059" cy="1295202"/>
            </a:xfrm>
            <a:custGeom>
              <a:avLst/>
              <a:gdLst/>
              <a:ahLst/>
              <a:cxnLst/>
              <a:rect l="l" t="t" r="r" b="b"/>
              <a:pathLst>
                <a:path w="21600" h="21600" extrusionOk="0">
                  <a:moveTo>
                    <a:pt x="0" y="10800"/>
                  </a:moveTo>
                  <a:lnTo>
                    <a:pt x="0" y="10800"/>
                  </a:lnTo>
                  <a:cubicBezTo>
                    <a:pt x="0" y="4835"/>
                    <a:pt x="4835" y="0"/>
                    <a:pt x="10800" y="0"/>
                  </a:cubicBezTo>
                  <a:lnTo>
                    <a:pt x="10800" y="0"/>
                  </a:lnTo>
                  <a:cubicBezTo>
                    <a:pt x="16765" y="0"/>
                    <a:pt x="21600" y="4835"/>
                    <a:pt x="21600" y="10800"/>
                  </a:cubicBezTo>
                  <a:lnTo>
                    <a:pt x="21600" y="10800"/>
                  </a:lnTo>
                  <a:cubicBezTo>
                    <a:pt x="21600" y="16765"/>
                    <a:pt x="16765" y="21600"/>
                    <a:pt x="10800" y="21600"/>
                  </a:cubicBezTo>
                  <a:lnTo>
                    <a:pt x="10800" y="21600"/>
                  </a:lnTo>
                  <a:cubicBezTo>
                    <a:pt x="4835" y="21600"/>
                    <a:pt x="0" y="16765"/>
                    <a:pt x="0" y="10800"/>
                  </a:cubicBezTo>
                  <a:close/>
                </a:path>
              </a:pathLst>
            </a:cu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87" name="Google Shape;1487;p5" descr="image9.jpeg"/>
            <p:cNvPicPr preferRelativeResize="0"/>
            <p:nvPr/>
          </p:nvPicPr>
          <p:blipFill rotWithShape="1">
            <a:blip r:embed="rId3">
              <a:alphaModFix/>
            </a:blip>
            <a:srcRect t="60" r="5" b="75"/>
            <a:stretch/>
          </p:blipFill>
          <p:spPr>
            <a:xfrm>
              <a:off x="0" y="0"/>
              <a:ext cx="1296988" cy="1295004"/>
            </a:xfrm>
            <a:custGeom>
              <a:avLst/>
              <a:gdLst/>
              <a:ahLst/>
              <a:cxnLst/>
              <a:rect l="l" t="t" r="r" b="b"/>
              <a:pathLst>
                <a:path w="21600" h="21600" extrusionOk="0">
                  <a:moveTo>
                    <a:pt x="10800" y="0"/>
                  </a:moveTo>
                  <a:cubicBezTo>
                    <a:pt x="4835" y="0"/>
                    <a:pt x="0" y="4838"/>
                    <a:pt x="0" y="10803"/>
                  </a:cubicBezTo>
                  <a:cubicBezTo>
                    <a:pt x="0" y="16769"/>
                    <a:pt x="4835" y="21600"/>
                    <a:pt x="10800" y="21600"/>
                  </a:cubicBezTo>
                  <a:cubicBezTo>
                    <a:pt x="16765" y="21600"/>
                    <a:pt x="21600" y="16769"/>
                    <a:pt x="21600" y="10803"/>
                  </a:cubicBezTo>
                  <a:cubicBezTo>
                    <a:pt x="21600" y="4838"/>
                    <a:pt x="16765" y="0"/>
                    <a:pt x="10800" y="0"/>
                  </a:cubicBezTo>
                  <a:close/>
                </a:path>
              </a:pathLst>
            </a:custGeom>
            <a:noFill/>
            <a:ln>
              <a:noFill/>
            </a:ln>
          </p:spPr>
        </p:pic>
      </p:grpSp>
      <p:sp>
        <p:nvSpPr>
          <p:cNvPr id="1488" name="Google Shape;1488;p5"/>
          <p:cNvSpPr txBox="1">
            <a:spLocks noGrp="1"/>
          </p:cNvSpPr>
          <p:nvPr>
            <p:ph type="body" idx="1"/>
          </p:nvPr>
        </p:nvSpPr>
        <p:spPr>
          <a:xfrm>
            <a:off x="4219816" y="1015644"/>
            <a:ext cx="3081529" cy="946413"/>
          </a:xfrm>
          <a:prstGeom prst="rect">
            <a:avLst/>
          </a:prstGeom>
          <a:solidFill>
            <a:srgbClr val="F2F3EE">
              <a:alpha val="80000"/>
            </a:srgbClr>
          </a:solidFill>
          <a:ln>
            <a:noFill/>
          </a:ln>
        </p:spPr>
        <p:txBody>
          <a:bodyPr spcFirstLastPara="1" wrap="square" lIns="91400" tIns="91400" rIns="91400" bIns="91400" anchor="ctr" anchorCtr="0">
            <a:normAutofit/>
          </a:bodyPr>
          <a:lstStyle/>
          <a:p>
            <a:pPr marL="0" lvl="0" indent="0" algn="l" rtl="0">
              <a:lnSpc>
                <a:spcPct val="100000"/>
              </a:lnSpc>
              <a:spcBef>
                <a:spcPts val="0"/>
              </a:spcBef>
              <a:spcAft>
                <a:spcPts val="0"/>
              </a:spcAft>
              <a:buClr>
                <a:srgbClr val="000000"/>
              </a:buClr>
              <a:buSzPts val="2400"/>
              <a:buFont typeface="Poppins SemiBold"/>
              <a:buNone/>
            </a:pPr>
            <a:r>
              <a:rPr lang="en-US" sz="2400">
                <a:latin typeface="Arial"/>
                <a:ea typeface="Arial"/>
                <a:cs typeface="Arial"/>
                <a:sym typeface="Arial"/>
              </a:rPr>
              <a:t>Name Surname</a:t>
            </a:r>
            <a:endParaRPr>
              <a:latin typeface="Arial"/>
              <a:ea typeface="Arial"/>
              <a:cs typeface="Arial"/>
              <a:sym typeface="Arial"/>
            </a:endParaRPr>
          </a:p>
          <a:p>
            <a:pPr marL="0" lvl="0" indent="0" algn="l" rtl="0">
              <a:lnSpc>
                <a:spcPct val="100000"/>
              </a:lnSpc>
              <a:spcBef>
                <a:spcPts val="0"/>
              </a:spcBef>
              <a:spcAft>
                <a:spcPts val="0"/>
              </a:spcAft>
              <a:buClr>
                <a:srgbClr val="000000"/>
              </a:buClr>
              <a:buSzPts val="1800"/>
              <a:buFont typeface="Poppins"/>
              <a:buNone/>
            </a:pPr>
            <a:r>
              <a:rPr lang="en-US" sz="1800" b="0">
                <a:latin typeface="Arial"/>
                <a:ea typeface="Arial"/>
                <a:cs typeface="Arial"/>
                <a:sym typeface="Arial"/>
              </a:rPr>
              <a:t>Occupation</a:t>
            </a:r>
            <a:endParaRPr b="0">
              <a:latin typeface="Arial"/>
              <a:ea typeface="Arial"/>
              <a:cs typeface="Arial"/>
              <a:sym typeface="Arial"/>
            </a:endParaRPr>
          </a:p>
        </p:txBody>
      </p:sp>
      <p:sp>
        <p:nvSpPr>
          <p:cNvPr id="1489" name="Google Shape;1489;p5"/>
          <p:cNvSpPr txBox="1">
            <a:spLocks noGrp="1"/>
          </p:cNvSpPr>
          <p:nvPr>
            <p:ph type="sldNum" idx="4294967295"/>
          </p:nvPr>
        </p:nvSpPr>
        <p:spPr>
          <a:xfrm>
            <a:off x="7591089" y="9614574"/>
            <a:ext cx="181312"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4</a:t>
            </a:fld>
            <a:endParaRPr/>
          </a:p>
        </p:txBody>
      </p:sp>
      <p:pic>
        <p:nvPicPr>
          <p:cNvPr id="1490" name="Google Shape;1490;p5" descr="Google Shape;1654;p163"/>
          <p:cNvPicPr preferRelativeResize="0"/>
          <p:nvPr/>
        </p:nvPicPr>
        <p:blipFill rotWithShape="1">
          <a:blip r:embed="rId4">
            <a:alphaModFix/>
          </a:blip>
          <a:srcRect/>
          <a:stretch/>
        </p:blipFill>
        <p:spPr>
          <a:xfrm>
            <a:off x="719148" y="2811909"/>
            <a:ext cx="126239" cy="97735"/>
          </a:xfrm>
          <a:prstGeom prst="rect">
            <a:avLst/>
          </a:prstGeom>
          <a:noFill/>
          <a:ln>
            <a:noFill/>
          </a:ln>
        </p:spPr>
      </p:pic>
      <p:sp>
        <p:nvSpPr>
          <p:cNvPr id="1491" name="Google Shape;1491;p5"/>
          <p:cNvSpPr txBox="1"/>
          <p:nvPr/>
        </p:nvSpPr>
        <p:spPr>
          <a:xfrm>
            <a:off x="936325" y="2797277"/>
            <a:ext cx="1421048" cy="12700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FF"/>
              </a:buClr>
              <a:buSzPts val="800"/>
              <a:buFont typeface="Inter"/>
              <a:buNone/>
            </a:pPr>
            <a:r>
              <a:rPr lang="en-US" sz="800" b="0" i="0" u="none" strike="noStrike" cap="none">
                <a:solidFill>
                  <a:srgbClr val="FFFFFF"/>
                </a:solidFill>
                <a:latin typeface="Inter"/>
                <a:ea typeface="Inter"/>
                <a:cs typeface="Inter"/>
                <a:sym typeface="Inter"/>
              </a:rPr>
              <a:t>name.surname@email.com</a:t>
            </a:r>
            <a:endParaRPr/>
          </a:p>
        </p:txBody>
      </p:sp>
      <p:pic>
        <p:nvPicPr>
          <p:cNvPr id="1492" name="Google Shape;1492;p5" descr="Google Shape;1656;p163"/>
          <p:cNvPicPr preferRelativeResize="0"/>
          <p:nvPr/>
        </p:nvPicPr>
        <p:blipFill rotWithShape="1">
          <a:blip r:embed="rId5">
            <a:alphaModFix/>
          </a:blip>
          <a:srcRect/>
          <a:stretch/>
        </p:blipFill>
        <p:spPr>
          <a:xfrm>
            <a:off x="737473" y="2995367"/>
            <a:ext cx="89589" cy="146601"/>
          </a:xfrm>
          <a:prstGeom prst="rect">
            <a:avLst/>
          </a:prstGeom>
          <a:noFill/>
          <a:ln>
            <a:noFill/>
          </a:ln>
        </p:spPr>
      </p:pic>
      <p:sp>
        <p:nvSpPr>
          <p:cNvPr id="1493" name="Google Shape;1493;p5"/>
          <p:cNvSpPr txBox="1"/>
          <p:nvPr/>
        </p:nvSpPr>
        <p:spPr>
          <a:xfrm>
            <a:off x="936325" y="3005168"/>
            <a:ext cx="1421048" cy="12700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FF"/>
              </a:buClr>
              <a:buSzPts val="800"/>
              <a:buFont typeface="Inter"/>
              <a:buNone/>
            </a:pPr>
            <a:r>
              <a:rPr lang="en-US" sz="800" b="0" i="0" u="none" strike="noStrike" cap="none">
                <a:solidFill>
                  <a:srgbClr val="FFFFFF"/>
                </a:solidFill>
                <a:latin typeface="Inter"/>
                <a:ea typeface="Inter"/>
                <a:cs typeface="Inter"/>
                <a:sym typeface="Inter"/>
              </a:rPr>
              <a:t>(123) 456-7890</a:t>
            </a:r>
            <a:endParaRPr/>
          </a:p>
        </p:txBody>
      </p:sp>
      <p:pic>
        <p:nvPicPr>
          <p:cNvPr id="1494" name="Google Shape;1494;p5" descr="Google Shape;1658;p163"/>
          <p:cNvPicPr preferRelativeResize="0"/>
          <p:nvPr/>
        </p:nvPicPr>
        <p:blipFill rotWithShape="1">
          <a:blip r:embed="rId6">
            <a:alphaModFix/>
          </a:blip>
          <a:srcRect/>
          <a:stretch/>
        </p:blipFill>
        <p:spPr>
          <a:xfrm>
            <a:off x="713367" y="3215002"/>
            <a:ext cx="137799" cy="137799"/>
          </a:xfrm>
          <a:prstGeom prst="rect">
            <a:avLst/>
          </a:prstGeom>
          <a:noFill/>
          <a:ln>
            <a:noFill/>
          </a:ln>
        </p:spPr>
      </p:pic>
      <p:sp>
        <p:nvSpPr>
          <p:cNvPr id="1495" name="Google Shape;1495;p5"/>
          <p:cNvSpPr txBox="1"/>
          <p:nvPr/>
        </p:nvSpPr>
        <p:spPr>
          <a:xfrm>
            <a:off x="936325" y="3220401"/>
            <a:ext cx="1421048" cy="12700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FF"/>
              </a:buClr>
              <a:buSzPts val="800"/>
              <a:buFont typeface="Inter"/>
              <a:buNone/>
            </a:pPr>
            <a:r>
              <a:rPr lang="en-US" sz="800" b="0" i="0" u="none" strike="noStrike" cap="none">
                <a:solidFill>
                  <a:srgbClr val="FFFFFF"/>
                </a:solidFill>
                <a:latin typeface="Inter"/>
                <a:ea typeface="Inter"/>
                <a:cs typeface="Inter"/>
                <a:sym typeface="Inter"/>
              </a:rPr>
              <a:t>www.website.com</a:t>
            </a:r>
            <a:endParaRPr/>
          </a:p>
        </p:txBody>
      </p:sp>
      <p:cxnSp>
        <p:nvCxnSpPr>
          <p:cNvPr id="1496" name="Google Shape;1496;p5"/>
          <p:cNvCxnSpPr/>
          <p:nvPr/>
        </p:nvCxnSpPr>
        <p:spPr>
          <a:xfrm rot="10800000">
            <a:off x="737473" y="2664347"/>
            <a:ext cx="1761614" cy="1"/>
          </a:xfrm>
          <a:prstGeom prst="straightConnector1">
            <a:avLst/>
          </a:prstGeom>
          <a:noFill/>
          <a:ln w="9525" cap="flat" cmpd="sng">
            <a:solidFill>
              <a:srgbClr val="D8D8D8"/>
            </a:solidFill>
            <a:prstDash val="solid"/>
            <a:miter lim="8000"/>
            <a:headEnd type="none" w="sm" len="sm"/>
            <a:tailEnd type="none" w="sm" len="sm"/>
          </a:ln>
        </p:spPr>
      </p:cxnSp>
      <p:sp>
        <p:nvSpPr>
          <p:cNvPr id="1497" name="Google Shape;1497;p5"/>
          <p:cNvSpPr txBox="1"/>
          <p:nvPr/>
        </p:nvSpPr>
        <p:spPr>
          <a:xfrm>
            <a:off x="774547" y="2466473"/>
            <a:ext cx="1421047" cy="152401"/>
          </a:xfrm>
          <a:prstGeom prst="rect">
            <a:avLst/>
          </a:prstGeom>
          <a:noFill/>
          <a:ln>
            <a:noFill/>
          </a:ln>
        </p:spPr>
        <p:txBody>
          <a:bodyPr spcFirstLastPara="1" wrap="square" lIns="0" tIns="0" rIns="0" bIns="0" anchor="b" anchorCtr="0">
            <a:spAutoFit/>
          </a:bodyPr>
          <a:lstStyle/>
          <a:p>
            <a:pPr marL="0" marR="0" lvl="0" indent="0" algn="ctr" rtl="0">
              <a:lnSpc>
                <a:spcPct val="100000"/>
              </a:lnSpc>
              <a:spcBef>
                <a:spcPts val="0"/>
              </a:spcBef>
              <a:spcAft>
                <a:spcPts val="0"/>
              </a:spcAft>
              <a:buClr>
                <a:srgbClr val="FFFFFF"/>
              </a:buClr>
              <a:buSzPts val="1000"/>
              <a:buFont typeface="Inter"/>
              <a:buNone/>
            </a:pPr>
            <a:r>
              <a:rPr lang="en-US" sz="1000" b="1" i="0" u="none" strike="noStrike" cap="none">
                <a:solidFill>
                  <a:srgbClr val="FFFFFF"/>
                </a:solidFill>
                <a:latin typeface="Inter"/>
                <a:ea typeface="Inter"/>
                <a:cs typeface="Inter"/>
                <a:sym typeface="Inter"/>
              </a:rPr>
              <a:t>CONTACT</a:t>
            </a:r>
            <a:endParaRPr/>
          </a:p>
        </p:txBody>
      </p:sp>
      <p:cxnSp>
        <p:nvCxnSpPr>
          <p:cNvPr id="1498" name="Google Shape;1498;p5"/>
          <p:cNvCxnSpPr/>
          <p:nvPr/>
        </p:nvCxnSpPr>
        <p:spPr>
          <a:xfrm flipH="1">
            <a:off x="737473" y="3978426"/>
            <a:ext cx="1761614" cy="1"/>
          </a:xfrm>
          <a:prstGeom prst="straightConnector1">
            <a:avLst/>
          </a:prstGeom>
          <a:noFill/>
          <a:ln w="9525" cap="flat" cmpd="sng">
            <a:solidFill>
              <a:srgbClr val="D8D8D8"/>
            </a:solidFill>
            <a:prstDash val="solid"/>
            <a:miter lim="8000"/>
            <a:headEnd type="none" w="sm" len="sm"/>
            <a:tailEnd type="none" w="sm" len="sm"/>
          </a:ln>
        </p:spPr>
      </p:cxnSp>
      <p:sp>
        <p:nvSpPr>
          <p:cNvPr id="1499" name="Google Shape;1499;p5"/>
          <p:cNvSpPr txBox="1"/>
          <p:nvPr/>
        </p:nvSpPr>
        <p:spPr>
          <a:xfrm>
            <a:off x="774547" y="3774229"/>
            <a:ext cx="1421047" cy="152401"/>
          </a:xfrm>
          <a:prstGeom prst="rect">
            <a:avLst/>
          </a:prstGeom>
          <a:noFill/>
          <a:ln>
            <a:noFill/>
          </a:ln>
        </p:spPr>
        <p:txBody>
          <a:bodyPr spcFirstLastPara="1" wrap="square" lIns="0" tIns="0" rIns="0" bIns="0" anchor="b" anchorCtr="0">
            <a:spAutoFit/>
          </a:bodyPr>
          <a:lstStyle/>
          <a:p>
            <a:pPr marL="0" marR="0" lvl="0" indent="0" algn="ctr" rtl="0">
              <a:lnSpc>
                <a:spcPct val="100000"/>
              </a:lnSpc>
              <a:spcBef>
                <a:spcPts val="0"/>
              </a:spcBef>
              <a:spcAft>
                <a:spcPts val="0"/>
              </a:spcAft>
              <a:buClr>
                <a:srgbClr val="FFFFFF"/>
              </a:buClr>
              <a:buSzPts val="1000"/>
              <a:buFont typeface="Inter"/>
              <a:buNone/>
            </a:pPr>
            <a:r>
              <a:rPr lang="en-US" sz="1000" b="1" i="0" u="none" strike="noStrike" cap="none">
                <a:solidFill>
                  <a:srgbClr val="FFFFFF"/>
                </a:solidFill>
                <a:latin typeface="Inter"/>
                <a:ea typeface="Inter"/>
                <a:cs typeface="Inter"/>
                <a:sym typeface="Inter"/>
              </a:rPr>
              <a:t>SKILLS</a:t>
            </a:r>
            <a:endParaRPr/>
          </a:p>
        </p:txBody>
      </p:sp>
      <p:sp>
        <p:nvSpPr>
          <p:cNvPr id="1500" name="Google Shape;1500;p5"/>
          <p:cNvSpPr txBox="1"/>
          <p:nvPr/>
        </p:nvSpPr>
        <p:spPr>
          <a:xfrm>
            <a:off x="566330" y="4218344"/>
            <a:ext cx="932949" cy="127001"/>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FFFFFF"/>
              </a:buClr>
              <a:buSzPts val="800"/>
              <a:buFont typeface="Inter"/>
              <a:buNone/>
            </a:pPr>
            <a:r>
              <a:rPr lang="en-US" sz="800" b="1" i="0" u="none" strike="noStrike" cap="none">
                <a:solidFill>
                  <a:srgbClr val="FFFFFF"/>
                </a:solidFill>
                <a:latin typeface="Inter"/>
                <a:ea typeface="Inter"/>
                <a:cs typeface="Inter"/>
                <a:sym typeface="Inter"/>
              </a:rPr>
              <a:t>Professional Skill 1</a:t>
            </a:r>
            <a:endParaRPr/>
          </a:p>
        </p:txBody>
      </p:sp>
      <p:sp>
        <p:nvSpPr>
          <p:cNvPr id="1501" name="Google Shape;1501;p5"/>
          <p:cNvSpPr/>
          <p:nvPr/>
        </p:nvSpPr>
        <p:spPr>
          <a:xfrm>
            <a:off x="1552500" y="4227869"/>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02" name="Google Shape;1502;p5"/>
          <p:cNvSpPr/>
          <p:nvPr/>
        </p:nvSpPr>
        <p:spPr>
          <a:xfrm>
            <a:off x="1713273" y="4227869"/>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03" name="Google Shape;1503;p5"/>
          <p:cNvSpPr/>
          <p:nvPr/>
        </p:nvSpPr>
        <p:spPr>
          <a:xfrm>
            <a:off x="1874047" y="4227869"/>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04" name="Google Shape;1504;p5"/>
          <p:cNvSpPr/>
          <p:nvPr/>
        </p:nvSpPr>
        <p:spPr>
          <a:xfrm>
            <a:off x="2034819" y="4227869"/>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05" name="Google Shape;1505;p5"/>
          <p:cNvSpPr/>
          <p:nvPr/>
        </p:nvSpPr>
        <p:spPr>
          <a:xfrm>
            <a:off x="2195594" y="4227869"/>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06" name="Google Shape;1506;p5"/>
          <p:cNvSpPr txBox="1"/>
          <p:nvPr/>
        </p:nvSpPr>
        <p:spPr>
          <a:xfrm>
            <a:off x="566330" y="4505647"/>
            <a:ext cx="932949" cy="127001"/>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FFFFFF"/>
              </a:buClr>
              <a:buSzPts val="800"/>
              <a:buFont typeface="Inter"/>
              <a:buNone/>
            </a:pPr>
            <a:r>
              <a:rPr lang="en-US" sz="800" b="1" i="0" u="none" strike="noStrike" cap="none">
                <a:solidFill>
                  <a:srgbClr val="FFFFFF"/>
                </a:solidFill>
                <a:latin typeface="Inter"/>
                <a:ea typeface="Inter"/>
                <a:cs typeface="Inter"/>
                <a:sym typeface="Inter"/>
              </a:rPr>
              <a:t>Professional Skill 1</a:t>
            </a:r>
            <a:endParaRPr/>
          </a:p>
        </p:txBody>
      </p:sp>
      <p:sp>
        <p:nvSpPr>
          <p:cNvPr id="1507" name="Google Shape;1507;p5"/>
          <p:cNvSpPr/>
          <p:nvPr/>
        </p:nvSpPr>
        <p:spPr>
          <a:xfrm>
            <a:off x="1552500" y="4515172"/>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08" name="Google Shape;1508;p5"/>
          <p:cNvSpPr/>
          <p:nvPr/>
        </p:nvSpPr>
        <p:spPr>
          <a:xfrm>
            <a:off x="1713273" y="4515172"/>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09" name="Google Shape;1509;p5"/>
          <p:cNvSpPr/>
          <p:nvPr/>
        </p:nvSpPr>
        <p:spPr>
          <a:xfrm>
            <a:off x="1874047" y="4515172"/>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10" name="Google Shape;1510;p5"/>
          <p:cNvSpPr/>
          <p:nvPr/>
        </p:nvSpPr>
        <p:spPr>
          <a:xfrm>
            <a:off x="2034819" y="4515172"/>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11" name="Google Shape;1511;p5"/>
          <p:cNvSpPr/>
          <p:nvPr/>
        </p:nvSpPr>
        <p:spPr>
          <a:xfrm>
            <a:off x="2195594" y="4515172"/>
            <a:ext cx="107951" cy="107951"/>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cxnSp>
        <p:nvCxnSpPr>
          <p:cNvPr id="1512" name="Google Shape;1512;p5"/>
          <p:cNvCxnSpPr/>
          <p:nvPr/>
        </p:nvCxnSpPr>
        <p:spPr>
          <a:xfrm flipH="1">
            <a:off x="2714622" y="4142590"/>
            <a:ext cx="1" cy="3298826"/>
          </a:xfrm>
          <a:prstGeom prst="straightConnector1">
            <a:avLst/>
          </a:prstGeom>
          <a:noFill/>
          <a:ln w="9525" cap="flat" cmpd="sng">
            <a:solidFill>
              <a:srgbClr val="BFBFBF"/>
            </a:solidFill>
            <a:prstDash val="solid"/>
            <a:miter lim="8000"/>
            <a:headEnd type="none" w="sm" len="sm"/>
            <a:tailEnd type="none" w="sm" len="sm"/>
          </a:ln>
        </p:spPr>
      </p:cxnSp>
      <p:sp>
        <p:nvSpPr>
          <p:cNvPr id="1513" name="Google Shape;1513;p5"/>
          <p:cNvSpPr txBox="1"/>
          <p:nvPr/>
        </p:nvSpPr>
        <p:spPr>
          <a:xfrm>
            <a:off x="566330" y="4794455"/>
            <a:ext cx="932949" cy="127001"/>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FFFFFF"/>
              </a:buClr>
              <a:buSzPts val="800"/>
              <a:buFont typeface="Inter"/>
              <a:buNone/>
            </a:pPr>
            <a:r>
              <a:rPr lang="en-US" sz="800" b="1" i="0" u="none" strike="noStrike" cap="none">
                <a:solidFill>
                  <a:srgbClr val="FFFFFF"/>
                </a:solidFill>
                <a:latin typeface="Inter"/>
                <a:ea typeface="Inter"/>
                <a:cs typeface="Inter"/>
                <a:sym typeface="Inter"/>
              </a:rPr>
              <a:t>Professional Skill 1</a:t>
            </a:r>
            <a:endParaRPr/>
          </a:p>
        </p:txBody>
      </p:sp>
      <p:sp>
        <p:nvSpPr>
          <p:cNvPr id="1514" name="Google Shape;1514;p5"/>
          <p:cNvSpPr/>
          <p:nvPr/>
        </p:nvSpPr>
        <p:spPr>
          <a:xfrm>
            <a:off x="1552500" y="4803980"/>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15" name="Google Shape;1515;p5"/>
          <p:cNvSpPr/>
          <p:nvPr/>
        </p:nvSpPr>
        <p:spPr>
          <a:xfrm>
            <a:off x="1713273" y="4803980"/>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16" name="Google Shape;1516;p5"/>
          <p:cNvSpPr/>
          <p:nvPr/>
        </p:nvSpPr>
        <p:spPr>
          <a:xfrm>
            <a:off x="1874047" y="4803980"/>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17" name="Google Shape;1517;p5"/>
          <p:cNvSpPr/>
          <p:nvPr/>
        </p:nvSpPr>
        <p:spPr>
          <a:xfrm>
            <a:off x="2034819" y="4803980"/>
            <a:ext cx="107951" cy="107951"/>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18" name="Google Shape;1518;p5"/>
          <p:cNvSpPr/>
          <p:nvPr/>
        </p:nvSpPr>
        <p:spPr>
          <a:xfrm>
            <a:off x="2195594" y="4803980"/>
            <a:ext cx="107951" cy="107951"/>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19" name="Google Shape;1519;p5"/>
          <p:cNvSpPr txBox="1"/>
          <p:nvPr/>
        </p:nvSpPr>
        <p:spPr>
          <a:xfrm>
            <a:off x="566330" y="5081758"/>
            <a:ext cx="932949" cy="127001"/>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FFFFFF"/>
              </a:buClr>
              <a:buSzPts val="800"/>
              <a:buFont typeface="Inter"/>
              <a:buNone/>
            </a:pPr>
            <a:r>
              <a:rPr lang="en-US" sz="800" b="1" i="0" u="none" strike="noStrike" cap="none">
                <a:solidFill>
                  <a:srgbClr val="FFFFFF"/>
                </a:solidFill>
                <a:latin typeface="Inter"/>
                <a:ea typeface="Inter"/>
                <a:cs typeface="Inter"/>
                <a:sym typeface="Inter"/>
              </a:rPr>
              <a:t>Professional Skill 1</a:t>
            </a:r>
            <a:endParaRPr/>
          </a:p>
        </p:txBody>
      </p:sp>
      <p:sp>
        <p:nvSpPr>
          <p:cNvPr id="1520" name="Google Shape;1520;p5"/>
          <p:cNvSpPr/>
          <p:nvPr/>
        </p:nvSpPr>
        <p:spPr>
          <a:xfrm>
            <a:off x="1552500" y="5091283"/>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21" name="Google Shape;1521;p5"/>
          <p:cNvSpPr/>
          <p:nvPr/>
        </p:nvSpPr>
        <p:spPr>
          <a:xfrm>
            <a:off x="1713273" y="5091283"/>
            <a:ext cx="107951" cy="107951"/>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22" name="Google Shape;1522;p5"/>
          <p:cNvSpPr/>
          <p:nvPr/>
        </p:nvSpPr>
        <p:spPr>
          <a:xfrm>
            <a:off x="1874047" y="5091283"/>
            <a:ext cx="107951" cy="107951"/>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23" name="Google Shape;1523;p5"/>
          <p:cNvSpPr/>
          <p:nvPr/>
        </p:nvSpPr>
        <p:spPr>
          <a:xfrm>
            <a:off x="2034819" y="5091283"/>
            <a:ext cx="107951" cy="107951"/>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24" name="Google Shape;1524;p5"/>
          <p:cNvSpPr/>
          <p:nvPr/>
        </p:nvSpPr>
        <p:spPr>
          <a:xfrm>
            <a:off x="2195594" y="5091283"/>
            <a:ext cx="107951" cy="107951"/>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cxnSp>
        <p:nvCxnSpPr>
          <p:cNvPr id="1525" name="Google Shape;1525;p5"/>
          <p:cNvCxnSpPr/>
          <p:nvPr/>
        </p:nvCxnSpPr>
        <p:spPr>
          <a:xfrm flipH="1">
            <a:off x="737473" y="6134173"/>
            <a:ext cx="1761614" cy="1"/>
          </a:xfrm>
          <a:prstGeom prst="straightConnector1">
            <a:avLst/>
          </a:prstGeom>
          <a:noFill/>
          <a:ln w="9525" cap="flat" cmpd="sng">
            <a:solidFill>
              <a:srgbClr val="D8D8D8"/>
            </a:solidFill>
            <a:prstDash val="solid"/>
            <a:miter lim="8000"/>
            <a:headEnd type="none" w="sm" len="sm"/>
            <a:tailEnd type="none" w="sm" len="sm"/>
          </a:ln>
        </p:spPr>
      </p:cxnSp>
      <p:sp>
        <p:nvSpPr>
          <p:cNvPr id="1526" name="Google Shape;1526;p5"/>
          <p:cNvSpPr txBox="1"/>
          <p:nvPr/>
        </p:nvSpPr>
        <p:spPr>
          <a:xfrm>
            <a:off x="774547" y="5943655"/>
            <a:ext cx="1421047" cy="152401"/>
          </a:xfrm>
          <a:prstGeom prst="rect">
            <a:avLst/>
          </a:prstGeom>
          <a:noFill/>
          <a:ln>
            <a:noFill/>
          </a:ln>
        </p:spPr>
        <p:txBody>
          <a:bodyPr spcFirstLastPara="1" wrap="square" lIns="0" tIns="0" rIns="0" bIns="0" anchor="b" anchorCtr="0">
            <a:spAutoFit/>
          </a:bodyPr>
          <a:lstStyle/>
          <a:p>
            <a:pPr marL="0" marR="0" lvl="0" indent="0" algn="ctr" rtl="0">
              <a:lnSpc>
                <a:spcPct val="100000"/>
              </a:lnSpc>
              <a:spcBef>
                <a:spcPts val="0"/>
              </a:spcBef>
              <a:spcAft>
                <a:spcPts val="0"/>
              </a:spcAft>
              <a:buClr>
                <a:srgbClr val="FFFFFF"/>
              </a:buClr>
              <a:buSzPts val="1000"/>
              <a:buFont typeface="Inter"/>
              <a:buNone/>
            </a:pPr>
            <a:r>
              <a:rPr lang="en-US" sz="1000" b="1" i="0" u="none" strike="noStrike" cap="none">
                <a:solidFill>
                  <a:srgbClr val="FFFFFF"/>
                </a:solidFill>
                <a:latin typeface="Inter"/>
                <a:ea typeface="Inter"/>
                <a:cs typeface="Inter"/>
                <a:sym typeface="Inter"/>
              </a:rPr>
              <a:t>CERTIFICATIONS</a:t>
            </a:r>
            <a:endParaRPr/>
          </a:p>
        </p:txBody>
      </p:sp>
      <p:sp>
        <p:nvSpPr>
          <p:cNvPr id="1527" name="Google Shape;1527;p5"/>
          <p:cNvSpPr txBox="1"/>
          <p:nvPr/>
        </p:nvSpPr>
        <p:spPr>
          <a:xfrm>
            <a:off x="467049" y="6248400"/>
            <a:ext cx="2032038" cy="1981200"/>
          </a:xfrm>
          <a:prstGeom prst="rect">
            <a:avLst/>
          </a:prstGeom>
          <a:noFill/>
          <a:ln>
            <a:noFill/>
          </a:ln>
        </p:spPr>
        <p:txBody>
          <a:bodyPr spcFirstLastPara="1" wrap="square" lIns="0" tIns="0" rIns="0" bIns="0" anchor="t" anchorCtr="0">
            <a:spAutoFit/>
          </a:bodyPr>
          <a:lstStyle/>
          <a:p>
            <a:pPr marL="114300" marR="0" lvl="0" indent="-114300" algn="l" rtl="0">
              <a:lnSpc>
                <a:spcPct val="100000"/>
              </a:lnSpc>
              <a:spcBef>
                <a:spcPts val="0"/>
              </a:spcBef>
              <a:spcAft>
                <a:spcPts val="0"/>
              </a:spcAft>
              <a:buClr>
                <a:srgbClr val="FFFFFF"/>
              </a:buClr>
              <a:buSzPts val="900"/>
              <a:buFont typeface="Arial"/>
              <a:buChar char="•"/>
            </a:pPr>
            <a:r>
              <a:rPr lang="en-US" sz="900" b="1" i="0" u="none" strike="noStrike" cap="none">
                <a:solidFill>
                  <a:srgbClr val="FFFFFF"/>
                </a:solidFill>
                <a:latin typeface="Inter"/>
                <a:ea typeface="Inter"/>
                <a:cs typeface="Inter"/>
                <a:sym typeface="Inter"/>
              </a:rPr>
              <a:t>Quisque volutpat porta nisi</a:t>
            </a:r>
            <a:br>
              <a:rPr lang="en-US" sz="900" b="1" i="0" u="none" strike="noStrike" cap="none">
                <a:solidFill>
                  <a:srgbClr val="FFFFFF"/>
                </a:solidFill>
                <a:latin typeface="Inter"/>
                <a:ea typeface="Inter"/>
                <a:cs typeface="Inter"/>
                <a:sym typeface="Inter"/>
              </a:rPr>
            </a:br>
            <a:r>
              <a:rPr lang="en-US" sz="900" b="0" i="0" u="none" strike="noStrike" cap="none">
                <a:solidFill>
                  <a:srgbClr val="FFFFFF"/>
                </a:solidFill>
                <a:latin typeface="Inter"/>
                <a:ea typeface="Inter"/>
                <a:cs typeface="Inter"/>
                <a:sym typeface="Inter"/>
              </a:rPr>
              <a:t>Ac porta orci dignissim sit amet. Donec ligula.</a:t>
            </a:r>
            <a:endParaRPr sz="1400" b="0" i="0" u="none" strike="noStrike" cap="none">
              <a:solidFill>
                <a:srgbClr val="000000"/>
              </a:solidFill>
              <a:latin typeface="Inter"/>
              <a:ea typeface="Inter"/>
              <a:cs typeface="Inter"/>
              <a:sym typeface="Inter"/>
            </a:endParaRPr>
          </a:p>
          <a:p>
            <a:pPr marL="114300" marR="0" lvl="0" indent="-114300" algn="l" rtl="0">
              <a:lnSpc>
                <a:spcPct val="100000"/>
              </a:lnSpc>
              <a:spcBef>
                <a:spcPts val="800"/>
              </a:spcBef>
              <a:spcAft>
                <a:spcPts val="0"/>
              </a:spcAft>
              <a:buClr>
                <a:srgbClr val="FFFFFF"/>
              </a:buClr>
              <a:buSzPts val="900"/>
              <a:buFont typeface="Arial"/>
              <a:buChar char="•"/>
            </a:pPr>
            <a:r>
              <a:rPr lang="en-US" sz="900" b="1" i="0" u="none" strike="noStrike" cap="none">
                <a:solidFill>
                  <a:srgbClr val="FFFFFF"/>
                </a:solidFill>
                <a:latin typeface="Inter"/>
                <a:ea typeface="Inter"/>
                <a:cs typeface="Inter"/>
                <a:sym typeface="Inter"/>
              </a:rPr>
              <a:t>Quisque volutpat porta nisi</a:t>
            </a:r>
            <a:br>
              <a:rPr lang="en-US" sz="900" b="1" i="0" u="none" strike="noStrike" cap="none">
                <a:solidFill>
                  <a:srgbClr val="FFFFFF"/>
                </a:solidFill>
                <a:latin typeface="Inter"/>
                <a:ea typeface="Inter"/>
                <a:cs typeface="Inter"/>
                <a:sym typeface="Inter"/>
              </a:rPr>
            </a:br>
            <a:r>
              <a:rPr lang="en-US" sz="900" b="0" i="0" u="none" strike="noStrike" cap="none">
                <a:solidFill>
                  <a:srgbClr val="FFFFFF"/>
                </a:solidFill>
                <a:latin typeface="Inter"/>
                <a:ea typeface="Inter"/>
                <a:cs typeface="Inter"/>
                <a:sym typeface="Inter"/>
              </a:rPr>
              <a:t>Ac porta orci dignissim sit amet. Donec ligula.</a:t>
            </a:r>
            <a:endParaRPr sz="1400" b="0" i="0" u="none" strike="noStrike" cap="none">
              <a:solidFill>
                <a:srgbClr val="000000"/>
              </a:solidFill>
              <a:latin typeface="Inter"/>
              <a:ea typeface="Inter"/>
              <a:cs typeface="Inter"/>
              <a:sym typeface="Inter"/>
            </a:endParaRPr>
          </a:p>
          <a:p>
            <a:pPr marL="114300" marR="0" lvl="0" indent="-114300" algn="l" rtl="0">
              <a:lnSpc>
                <a:spcPct val="100000"/>
              </a:lnSpc>
              <a:spcBef>
                <a:spcPts val="800"/>
              </a:spcBef>
              <a:spcAft>
                <a:spcPts val="0"/>
              </a:spcAft>
              <a:buClr>
                <a:srgbClr val="FFFFFF"/>
              </a:buClr>
              <a:buSzPts val="900"/>
              <a:buFont typeface="Arial"/>
              <a:buChar char="•"/>
            </a:pPr>
            <a:r>
              <a:rPr lang="en-US" sz="900" b="1" i="0" u="none" strike="noStrike" cap="none">
                <a:solidFill>
                  <a:srgbClr val="FFFFFF"/>
                </a:solidFill>
                <a:latin typeface="Inter"/>
                <a:ea typeface="Inter"/>
                <a:cs typeface="Inter"/>
                <a:sym typeface="Inter"/>
              </a:rPr>
              <a:t>Quisque volutpat porta nisi</a:t>
            </a:r>
            <a:br>
              <a:rPr lang="en-US" sz="900" b="1" i="0" u="none" strike="noStrike" cap="none">
                <a:solidFill>
                  <a:srgbClr val="FFFFFF"/>
                </a:solidFill>
                <a:latin typeface="Inter"/>
                <a:ea typeface="Inter"/>
                <a:cs typeface="Inter"/>
                <a:sym typeface="Inter"/>
              </a:rPr>
            </a:br>
            <a:r>
              <a:rPr lang="en-US" sz="900" b="0" i="0" u="none" strike="noStrike" cap="none">
                <a:solidFill>
                  <a:srgbClr val="FFFFFF"/>
                </a:solidFill>
                <a:latin typeface="Inter"/>
                <a:ea typeface="Inter"/>
                <a:cs typeface="Inter"/>
                <a:sym typeface="Inter"/>
              </a:rPr>
              <a:t>Ac porta orci dignissim sit amet. Donec ligula.</a:t>
            </a:r>
            <a:endParaRPr sz="1400" b="0" i="0" u="none" strike="noStrike" cap="none">
              <a:solidFill>
                <a:srgbClr val="000000"/>
              </a:solidFill>
              <a:latin typeface="Inter"/>
              <a:ea typeface="Inter"/>
              <a:cs typeface="Inter"/>
              <a:sym typeface="Inter"/>
            </a:endParaRPr>
          </a:p>
          <a:p>
            <a:pPr marL="114300" marR="0" lvl="0" indent="-114300" algn="l" rtl="0">
              <a:lnSpc>
                <a:spcPct val="100000"/>
              </a:lnSpc>
              <a:spcBef>
                <a:spcPts val="800"/>
              </a:spcBef>
              <a:spcAft>
                <a:spcPts val="0"/>
              </a:spcAft>
              <a:buClr>
                <a:srgbClr val="FFFFFF"/>
              </a:buClr>
              <a:buSzPts val="900"/>
              <a:buFont typeface="Arial"/>
              <a:buChar char="•"/>
            </a:pPr>
            <a:r>
              <a:rPr lang="en-US" sz="900" b="1" i="0" u="none" strike="noStrike" cap="none">
                <a:solidFill>
                  <a:srgbClr val="FFFFFF"/>
                </a:solidFill>
                <a:latin typeface="Inter"/>
                <a:ea typeface="Inter"/>
                <a:cs typeface="Inter"/>
                <a:sym typeface="Inter"/>
              </a:rPr>
              <a:t>Quisque volutpat porta nisi</a:t>
            </a:r>
            <a:br>
              <a:rPr lang="en-US" sz="900" b="1" i="0" u="none" strike="noStrike" cap="none">
                <a:solidFill>
                  <a:srgbClr val="FFFFFF"/>
                </a:solidFill>
                <a:latin typeface="Inter"/>
                <a:ea typeface="Inter"/>
                <a:cs typeface="Inter"/>
                <a:sym typeface="Inter"/>
              </a:rPr>
            </a:br>
            <a:r>
              <a:rPr lang="en-US" sz="900" b="0" i="0" u="none" strike="noStrike" cap="none">
                <a:solidFill>
                  <a:srgbClr val="FFFFFF"/>
                </a:solidFill>
                <a:latin typeface="Inter"/>
                <a:ea typeface="Inter"/>
                <a:cs typeface="Inter"/>
                <a:sym typeface="Inter"/>
              </a:rPr>
              <a:t>Ac porta orci dignissim sit amet. Donec ligula.</a:t>
            </a:r>
            <a:endParaRPr/>
          </a:p>
        </p:txBody>
      </p:sp>
      <p:sp>
        <p:nvSpPr>
          <p:cNvPr id="1528" name="Google Shape;1528;p5"/>
          <p:cNvSpPr txBox="1"/>
          <p:nvPr/>
        </p:nvSpPr>
        <p:spPr>
          <a:xfrm>
            <a:off x="2499086" y="2349164"/>
            <a:ext cx="4491311" cy="313913"/>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i="0" u="none" strike="noStrike" cap="none">
                <a:solidFill>
                  <a:srgbClr val="000000"/>
                </a:solidFill>
                <a:latin typeface="Inter"/>
                <a:ea typeface="Inter"/>
                <a:cs typeface="Inter"/>
                <a:sym typeface="Inter"/>
              </a:rPr>
              <a:t>PERSONAL SUMMARY</a:t>
            </a:r>
            <a:endParaRPr/>
          </a:p>
        </p:txBody>
      </p:sp>
      <p:sp>
        <p:nvSpPr>
          <p:cNvPr id="1529" name="Google Shape;1529;p5"/>
          <p:cNvSpPr txBox="1">
            <a:spLocks noGrp="1"/>
          </p:cNvSpPr>
          <p:nvPr>
            <p:ph type="body" idx="5"/>
          </p:nvPr>
        </p:nvSpPr>
        <p:spPr>
          <a:xfrm>
            <a:off x="2499086" y="3666744"/>
            <a:ext cx="4491311" cy="313913"/>
          </a:xfrm>
          <a:prstGeom prst="rect">
            <a:avLst/>
          </a:prstGeom>
          <a:solidFill>
            <a:srgbClr val="FFFFFF"/>
          </a:solid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PROFESSIONAL EXPERIENCE</a:t>
            </a:r>
            <a:endParaRPr/>
          </a:p>
        </p:txBody>
      </p:sp>
      <p:grpSp>
        <p:nvGrpSpPr>
          <p:cNvPr id="1530" name="Google Shape;1530;p5"/>
          <p:cNvGrpSpPr/>
          <p:nvPr/>
        </p:nvGrpSpPr>
        <p:grpSpPr>
          <a:xfrm>
            <a:off x="6511929" y="2352511"/>
            <a:ext cx="478469" cy="310568"/>
            <a:chOff x="0" y="-1"/>
            <a:chExt cx="478467" cy="310567"/>
          </a:xfrm>
        </p:grpSpPr>
        <p:sp>
          <p:nvSpPr>
            <p:cNvPr id="1531" name="Google Shape;1531;p5"/>
            <p:cNvSpPr/>
            <p:nvPr/>
          </p:nvSpPr>
          <p:spPr>
            <a:xfrm>
              <a:off x="0" y="-1"/>
              <a:ext cx="478467" cy="310567"/>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pic>
          <p:nvPicPr>
            <p:cNvPr id="1532" name="Google Shape;1532;p5" descr="Google Shape;1700;p163"/>
            <p:cNvPicPr preferRelativeResize="0"/>
            <p:nvPr/>
          </p:nvPicPr>
          <p:blipFill rotWithShape="1">
            <a:blip r:embed="rId7">
              <a:alphaModFix/>
            </a:blip>
            <a:srcRect/>
            <a:stretch/>
          </p:blipFill>
          <p:spPr>
            <a:xfrm>
              <a:off x="112721" y="21870"/>
              <a:ext cx="253025" cy="266825"/>
            </a:xfrm>
            <a:prstGeom prst="rect">
              <a:avLst/>
            </a:prstGeom>
            <a:noFill/>
            <a:ln>
              <a:noFill/>
            </a:ln>
          </p:spPr>
        </p:pic>
      </p:grpSp>
      <p:grpSp>
        <p:nvGrpSpPr>
          <p:cNvPr id="1533" name="Google Shape;1533;p5"/>
          <p:cNvGrpSpPr/>
          <p:nvPr/>
        </p:nvGrpSpPr>
        <p:grpSpPr>
          <a:xfrm>
            <a:off x="6511929" y="3663242"/>
            <a:ext cx="478469" cy="310568"/>
            <a:chOff x="0" y="-1"/>
            <a:chExt cx="478467" cy="310567"/>
          </a:xfrm>
        </p:grpSpPr>
        <p:sp>
          <p:nvSpPr>
            <p:cNvPr id="1534" name="Google Shape;1534;p5"/>
            <p:cNvSpPr/>
            <p:nvPr/>
          </p:nvSpPr>
          <p:spPr>
            <a:xfrm>
              <a:off x="0" y="-1"/>
              <a:ext cx="478467" cy="310567"/>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pic>
          <p:nvPicPr>
            <p:cNvPr id="1535" name="Google Shape;1535;p5" descr="Google Shape;1703;p163"/>
            <p:cNvPicPr preferRelativeResize="0"/>
            <p:nvPr/>
          </p:nvPicPr>
          <p:blipFill rotWithShape="1">
            <a:blip r:embed="rId8">
              <a:alphaModFix/>
            </a:blip>
            <a:srcRect/>
            <a:stretch/>
          </p:blipFill>
          <p:spPr>
            <a:xfrm>
              <a:off x="107436" y="33406"/>
              <a:ext cx="276735" cy="241155"/>
            </a:xfrm>
            <a:prstGeom prst="rect">
              <a:avLst/>
            </a:prstGeom>
            <a:noFill/>
            <a:ln>
              <a:noFill/>
            </a:ln>
          </p:spPr>
        </p:pic>
      </p:grpSp>
      <p:sp>
        <p:nvSpPr>
          <p:cNvPr id="1536" name="Google Shape;1536;p5"/>
          <p:cNvSpPr txBox="1"/>
          <p:nvPr/>
        </p:nvSpPr>
        <p:spPr>
          <a:xfrm>
            <a:off x="2932841" y="7986693"/>
            <a:ext cx="374462" cy="127001"/>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800"/>
              <a:buFont typeface="Inter"/>
              <a:buNone/>
            </a:pPr>
            <a:r>
              <a:rPr lang="en-US" sz="800" b="1" i="0" u="none" strike="noStrike" cap="none">
                <a:solidFill>
                  <a:srgbClr val="000000"/>
                </a:solidFill>
                <a:latin typeface="Inter"/>
                <a:ea typeface="Inter"/>
                <a:cs typeface="Inter"/>
                <a:sym typeface="Inter"/>
              </a:rPr>
              <a:t>Skill 1</a:t>
            </a:r>
            <a:endParaRPr/>
          </a:p>
        </p:txBody>
      </p:sp>
      <p:cxnSp>
        <p:nvCxnSpPr>
          <p:cNvPr id="1537" name="Google Shape;1537;p5"/>
          <p:cNvCxnSpPr/>
          <p:nvPr/>
        </p:nvCxnSpPr>
        <p:spPr>
          <a:xfrm>
            <a:off x="3307303" y="8050193"/>
            <a:ext cx="1294001" cy="1"/>
          </a:xfrm>
          <a:prstGeom prst="straightConnector1">
            <a:avLst/>
          </a:prstGeom>
          <a:noFill/>
          <a:ln w="19050" cap="flat" cmpd="sng">
            <a:solidFill>
              <a:srgbClr val="363565"/>
            </a:solidFill>
            <a:prstDash val="solid"/>
            <a:miter lim="8000"/>
            <a:headEnd type="none" w="sm" len="sm"/>
            <a:tailEnd type="oval" w="med" len="med"/>
          </a:ln>
        </p:spPr>
      </p:cxnSp>
      <p:sp>
        <p:nvSpPr>
          <p:cNvPr id="1538" name="Google Shape;1538;p5"/>
          <p:cNvSpPr txBox="1"/>
          <p:nvPr/>
        </p:nvSpPr>
        <p:spPr>
          <a:xfrm>
            <a:off x="2932841" y="8256944"/>
            <a:ext cx="374462" cy="127001"/>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800"/>
              <a:buFont typeface="Inter"/>
              <a:buNone/>
            </a:pPr>
            <a:r>
              <a:rPr lang="en-US" sz="800" b="1" i="0" u="none" strike="noStrike" cap="none">
                <a:solidFill>
                  <a:srgbClr val="000000"/>
                </a:solidFill>
                <a:latin typeface="Inter"/>
                <a:ea typeface="Inter"/>
                <a:cs typeface="Inter"/>
                <a:sym typeface="Inter"/>
              </a:rPr>
              <a:t>Skill 1</a:t>
            </a:r>
            <a:endParaRPr/>
          </a:p>
        </p:txBody>
      </p:sp>
      <p:cxnSp>
        <p:nvCxnSpPr>
          <p:cNvPr id="1539" name="Google Shape;1539;p5"/>
          <p:cNvCxnSpPr/>
          <p:nvPr/>
        </p:nvCxnSpPr>
        <p:spPr>
          <a:xfrm>
            <a:off x="3307303" y="8320444"/>
            <a:ext cx="773501" cy="1"/>
          </a:xfrm>
          <a:prstGeom prst="straightConnector1">
            <a:avLst/>
          </a:prstGeom>
          <a:noFill/>
          <a:ln w="19050" cap="flat" cmpd="sng">
            <a:solidFill>
              <a:srgbClr val="363565"/>
            </a:solidFill>
            <a:prstDash val="solid"/>
            <a:miter lim="8000"/>
            <a:headEnd type="none" w="sm" len="sm"/>
            <a:tailEnd type="oval" w="med" len="med"/>
          </a:ln>
        </p:spPr>
      </p:cxnSp>
      <p:sp>
        <p:nvSpPr>
          <p:cNvPr id="1540" name="Google Shape;1540;p5"/>
          <p:cNvSpPr txBox="1"/>
          <p:nvPr/>
        </p:nvSpPr>
        <p:spPr>
          <a:xfrm>
            <a:off x="5180741" y="7986693"/>
            <a:ext cx="374462" cy="127001"/>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800"/>
              <a:buFont typeface="Inter"/>
              <a:buNone/>
            </a:pPr>
            <a:r>
              <a:rPr lang="en-US" sz="800" b="1" i="0" u="none" strike="noStrike" cap="none">
                <a:solidFill>
                  <a:srgbClr val="000000"/>
                </a:solidFill>
                <a:latin typeface="Inter"/>
                <a:ea typeface="Inter"/>
                <a:cs typeface="Inter"/>
                <a:sym typeface="Inter"/>
              </a:rPr>
              <a:t>Skill 1</a:t>
            </a:r>
            <a:endParaRPr/>
          </a:p>
        </p:txBody>
      </p:sp>
      <p:sp>
        <p:nvSpPr>
          <p:cNvPr id="1541" name="Google Shape;1541;p5"/>
          <p:cNvSpPr txBox="1"/>
          <p:nvPr/>
        </p:nvSpPr>
        <p:spPr>
          <a:xfrm>
            <a:off x="5180741" y="8256944"/>
            <a:ext cx="374462" cy="127001"/>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800"/>
              <a:buFont typeface="Inter"/>
              <a:buNone/>
            </a:pPr>
            <a:r>
              <a:rPr lang="en-US" sz="800" b="1" i="0" u="none" strike="noStrike" cap="none">
                <a:solidFill>
                  <a:srgbClr val="000000"/>
                </a:solidFill>
                <a:latin typeface="Inter"/>
                <a:ea typeface="Inter"/>
                <a:cs typeface="Inter"/>
                <a:sym typeface="Inter"/>
              </a:rPr>
              <a:t>Skill 1</a:t>
            </a:r>
            <a:endParaRPr/>
          </a:p>
        </p:txBody>
      </p:sp>
      <p:cxnSp>
        <p:nvCxnSpPr>
          <p:cNvPr id="1542" name="Google Shape;1542;p5"/>
          <p:cNvCxnSpPr/>
          <p:nvPr/>
        </p:nvCxnSpPr>
        <p:spPr>
          <a:xfrm>
            <a:off x="5555203" y="8320444"/>
            <a:ext cx="881201" cy="1"/>
          </a:xfrm>
          <a:prstGeom prst="straightConnector1">
            <a:avLst/>
          </a:prstGeom>
          <a:noFill/>
          <a:ln w="19050" cap="flat" cmpd="sng">
            <a:solidFill>
              <a:srgbClr val="363565"/>
            </a:solidFill>
            <a:prstDash val="solid"/>
            <a:miter lim="8000"/>
            <a:headEnd type="none" w="sm" len="sm"/>
            <a:tailEnd type="oval" w="med" len="med"/>
          </a:ln>
        </p:spPr>
      </p:cxnSp>
      <p:cxnSp>
        <p:nvCxnSpPr>
          <p:cNvPr id="1543" name="Google Shape;1543;p5"/>
          <p:cNvCxnSpPr/>
          <p:nvPr/>
        </p:nvCxnSpPr>
        <p:spPr>
          <a:xfrm>
            <a:off x="5555203" y="8050193"/>
            <a:ext cx="551201" cy="1"/>
          </a:xfrm>
          <a:prstGeom prst="straightConnector1">
            <a:avLst/>
          </a:prstGeom>
          <a:noFill/>
          <a:ln w="19050" cap="flat" cmpd="sng">
            <a:solidFill>
              <a:srgbClr val="363565"/>
            </a:solidFill>
            <a:prstDash val="solid"/>
            <a:miter lim="8000"/>
            <a:headEnd type="none" w="sm" len="sm"/>
            <a:tailEnd type="oval" w="med" len="med"/>
          </a:ln>
        </p:spPr>
      </p:cxnSp>
      <p:sp>
        <p:nvSpPr>
          <p:cNvPr id="1544" name="Google Shape;1544;p5"/>
          <p:cNvSpPr txBox="1">
            <a:spLocks noGrp="1"/>
          </p:cNvSpPr>
          <p:nvPr>
            <p:ph type="body" idx="7"/>
          </p:nvPr>
        </p:nvSpPr>
        <p:spPr>
          <a:xfrm>
            <a:off x="2499086" y="5824728"/>
            <a:ext cx="4491311" cy="313913"/>
          </a:xfrm>
          <a:prstGeom prst="rect">
            <a:avLst/>
          </a:prstGeom>
          <a:solidFill>
            <a:srgbClr val="FFFFFF"/>
          </a:solid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EDUCATION</a:t>
            </a:r>
            <a:endParaRPr/>
          </a:p>
        </p:txBody>
      </p:sp>
      <p:sp>
        <p:nvSpPr>
          <p:cNvPr id="1545" name="Google Shape;1545;p5"/>
          <p:cNvSpPr txBox="1">
            <a:spLocks noGrp="1"/>
          </p:cNvSpPr>
          <p:nvPr>
            <p:ph type="body" idx="9"/>
          </p:nvPr>
        </p:nvSpPr>
        <p:spPr>
          <a:xfrm>
            <a:off x="2499086" y="6967728"/>
            <a:ext cx="4491311" cy="313913"/>
          </a:xfrm>
          <a:prstGeom prst="rect">
            <a:avLst/>
          </a:prstGeom>
          <a:solidFill>
            <a:srgbClr val="FFFFFF"/>
          </a:solid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OTHER SKILLS</a:t>
            </a:r>
            <a:endParaRPr/>
          </a:p>
        </p:txBody>
      </p:sp>
      <p:grpSp>
        <p:nvGrpSpPr>
          <p:cNvPr id="1546" name="Google Shape;1546;p5"/>
          <p:cNvGrpSpPr/>
          <p:nvPr/>
        </p:nvGrpSpPr>
        <p:grpSpPr>
          <a:xfrm>
            <a:off x="6511929" y="5824298"/>
            <a:ext cx="478469" cy="310568"/>
            <a:chOff x="0" y="-1"/>
            <a:chExt cx="478467" cy="310567"/>
          </a:xfrm>
        </p:grpSpPr>
        <p:sp>
          <p:nvSpPr>
            <p:cNvPr id="1547" name="Google Shape;1547;p5"/>
            <p:cNvSpPr/>
            <p:nvPr/>
          </p:nvSpPr>
          <p:spPr>
            <a:xfrm>
              <a:off x="0" y="-1"/>
              <a:ext cx="478467" cy="310567"/>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pic>
          <p:nvPicPr>
            <p:cNvPr id="1548" name="Google Shape;1548;p5" descr="Google Shape;1716;p163"/>
            <p:cNvPicPr preferRelativeResize="0"/>
            <p:nvPr/>
          </p:nvPicPr>
          <p:blipFill rotWithShape="1">
            <a:blip r:embed="rId9">
              <a:alphaModFix/>
            </a:blip>
            <a:srcRect/>
            <a:stretch/>
          </p:blipFill>
          <p:spPr>
            <a:xfrm>
              <a:off x="45281" y="60788"/>
              <a:ext cx="394589" cy="210970"/>
            </a:xfrm>
            <a:prstGeom prst="rect">
              <a:avLst/>
            </a:prstGeom>
            <a:noFill/>
            <a:ln>
              <a:noFill/>
            </a:ln>
          </p:spPr>
        </p:pic>
      </p:grpSp>
      <p:grpSp>
        <p:nvGrpSpPr>
          <p:cNvPr id="1549" name="Google Shape;1549;p5"/>
          <p:cNvGrpSpPr/>
          <p:nvPr/>
        </p:nvGrpSpPr>
        <p:grpSpPr>
          <a:xfrm>
            <a:off x="6511929" y="6965336"/>
            <a:ext cx="478469" cy="310568"/>
            <a:chOff x="0" y="-1"/>
            <a:chExt cx="478467" cy="310567"/>
          </a:xfrm>
        </p:grpSpPr>
        <p:sp>
          <p:nvSpPr>
            <p:cNvPr id="1550" name="Google Shape;1550;p5"/>
            <p:cNvSpPr/>
            <p:nvPr/>
          </p:nvSpPr>
          <p:spPr>
            <a:xfrm>
              <a:off x="0" y="-1"/>
              <a:ext cx="478467" cy="310567"/>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pic>
          <p:nvPicPr>
            <p:cNvPr id="1551" name="Google Shape;1551;p5" descr="Google Shape;1719;p163"/>
            <p:cNvPicPr preferRelativeResize="0"/>
            <p:nvPr/>
          </p:nvPicPr>
          <p:blipFill rotWithShape="1">
            <a:blip r:embed="rId10">
              <a:alphaModFix/>
            </a:blip>
            <a:srcRect/>
            <a:stretch/>
          </p:blipFill>
          <p:spPr>
            <a:xfrm>
              <a:off x="113608" y="16359"/>
              <a:ext cx="251251" cy="260389"/>
            </a:xfrm>
            <a:prstGeom prst="rect">
              <a:avLst/>
            </a:prstGeom>
            <a:noFill/>
            <a:ln>
              <a:noFill/>
            </a:ln>
          </p:spPr>
        </p:pic>
      </p:grpSp>
      <p:sp>
        <p:nvSpPr>
          <p:cNvPr id="1552" name="Google Shape;1552;p5"/>
          <p:cNvSpPr txBox="1"/>
          <p:nvPr/>
        </p:nvSpPr>
        <p:spPr>
          <a:xfrm>
            <a:off x="2499075" y="2664350"/>
            <a:ext cx="44913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Praesent porttitor porttitor mauris, lacinia pulvinar ipsum rutrum nec.</a:t>
            </a:r>
            <a:endParaRPr sz="1100">
              <a:latin typeface="Inter"/>
              <a:ea typeface="Inter"/>
              <a:cs typeface="Inter"/>
              <a:sym typeface="Inter"/>
            </a:endParaRPr>
          </a:p>
        </p:txBody>
      </p:sp>
      <p:sp>
        <p:nvSpPr>
          <p:cNvPr id="1553" name="Google Shape;1553;p5"/>
          <p:cNvSpPr txBox="1"/>
          <p:nvPr/>
        </p:nvSpPr>
        <p:spPr>
          <a:xfrm>
            <a:off x="2517150" y="3986688"/>
            <a:ext cx="44913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Praesent porttitor porttitor mauris, lacinia pulvinar ipsum rutrum nec.</a:t>
            </a:r>
            <a:endParaRPr sz="1100">
              <a:latin typeface="Inter"/>
              <a:ea typeface="Inter"/>
              <a:cs typeface="Inter"/>
              <a:sym typeface="Inter"/>
            </a:endParaRPr>
          </a:p>
        </p:txBody>
      </p:sp>
      <p:sp>
        <p:nvSpPr>
          <p:cNvPr id="1554" name="Google Shape;1554;p5"/>
          <p:cNvSpPr txBox="1"/>
          <p:nvPr/>
        </p:nvSpPr>
        <p:spPr>
          <a:xfrm>
            <a:off x="2517150" y="4816038"/>
            <a:ext cx="44913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Praesent porttitor porttitor mauris, lacinia pulvinar ipsum rutrum nec.</a:t>
            </a:r>
            <a:endParaRPr sz="1100">
              <a:latin typeface="Inter"/>
              <a:ea typeface="Inter"/>
              <a:cs typeface="Inter"/>
              <a:sym typeface="Inter"/>
            </a:endParaRPr>
          </a:p>
        </p:txBody>
      </p:sp>
      <p:sp>
        <p:nvSpPr>
          <p:cNvPr id="1555" name="Google Shape;1555;p5"/>
          <p:cNvSpPr txBox="1"/>
          <p:nvPr/>
        </p:nvSpPr>
        <p:spPr>
          <a:xfrm>
            <a:off x="2468750" y="6121813"/>
            <a:ext cx="44913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Praesent porttitor porttitor mauris, lacinia pulvinar ipsum rutrum nec.</a:t>
            </a:r>
            <a:endParaRPr sz="1100">
              <a:latin typeface="Inter"/>
              <a:ea typeface="Inter"/>
              <a:cs typeface="Inter"/>
              <a:sym typeface="Inter"/>
            </a:endParaRPr>
          </a:p>
        </p:txBody>
      </p:sp>
      <p:sp>
        <p:nvSpPr>
          <p:cNvPr id="1556" name="Google Shape;1556;p5"/>
          <p:cNvSpPr txBox="1"/>
          <p:nvPr/>
        </p:nvSpPr>
        <p:spPr>
          <a:xfrm>
            <a:off x="2517150" y="7335463"/>
            <a:ext cx="44913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a:t>
            </a:r>
            <a:endParaRPr sz="1100">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0"/>
        <p:cNvGrpSpPr/>
        <p:nvPr/>
      </p:nvGrpSpPr>
      <p:grpSpPr>
        <a:xfrm>
          <a:off x="0" y="0"/>
          <a:ext cx="0" cy="0"/>
          <a:chOff x="0" y="0"/>
          <a:chExt cx="0" cy="0"/>
        </a:xfrm>
      </p:grpSpPr>
      <p:sp>
        <p:nvSpPr>
          <p:cNvPr id="1561" name="Google Shape;1561;p6"/>
          <p:cNvSpPr txBox="1"/>
          <p:nvPr/>
        </p:nvSpPr>
        <p:spPr>
          <a:xfrm>
            <a:off x="0" y="9614574"/>
            <a:ext cx="3505200" cy="2463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Inter"/>
              <a:buNone/>
            </a:pPr>
            <a:r>
              <a:rPr lang="en-US" sz="1000" b="0" i="0" u="none" strike="noStrike" cap="none">
                <a:solidFill>
                  <a:srgbClr val="888888"/>
                </a:solidFill>
                <a:latin typeface="Inter"/>
                <a:ea typeface="Inter"/>
                <a:cs typeface="Inter"/>
                <a:sym typeface="Inter"/>
              </a:rPr>
              <a:t>Curriculum Vitae</a:t>
            </a:r>
            <a:endParaRPr/>
          </a:p>
        </p:txBody>
      </p:sp>
      <p:grpSp>
        <p:nvGrpSpPr>
          <p:cNvPr id="1562" name="Google Shape;1562;p6"/>
          <p:cNvGrpSpPr/>
          <p:nvPr/>
        </p:nvGrpSpPr>
        <p:grpSpPr>
          <a:xfrm>
            <a:off x="836541" y="841246"/>
            <a:ext cx="1297080" cy="1295190"/>
            <a:chOff x="0" y="-1"/>
            <a:chExt cx="1297080" cy="1295190"/>
          </a:xfrm>
        </p:grpSpPr>
        <p:sp>
          <p:nvSpPr>
            <p:cNvPr id="1563" name="Google Shape;1563;p6"/>
            <p:cNvSpPr/>
            <p:nvPr/>
          </p:nvSpPr>
          <p:spPr>
            <a:xfrm>
              <a:off x="0" y="-1"/>
              <a:ext cx="1297080" cy="1295190"/>
            </a:xfrm>
            <a:custGeom>
              <a:avLst/>
              <a:gdLst/>
              <a:ahLst/>
              <a:cxnLst/>
              <a:rect l="l" t="t" r="r" b="b"/>
              <a:pathLst>
                <a:path w="21600" h="21600" extrusionOk="0">
                  <a:moveTo>
                    <a:pt x="0" y="10800"/>
                  </a:moveTo>
                  <a:lnTo>
                    <a:pt x="0" y="10800"/>
                  </a:lnTo>
                  <a:cubicBezTo>
                    <a:pt x="0" y="4835"/>
                    <a:pt x="4835" y="0"/>
                    <a:pt x="10800" y="0"/>
                  </a:cubicBezTo>
                  <a:lnTo>
                    <a:pt x="10800" y="0"/>
                  </a:lnTo>
                  <a:cubicBezTo>
                    <a:pt x="16765" y="0"/>
                    <a:pt x="21600" y="4835"/>
                    <a:pt x="21600" y="10800"/>
                  </a:cubicBezTo>
                  <a:lnTo>
                    <a:pt x="21600" y="10800"/>
                  </a:lnTo>
                  <a:cubicBezTo>
                    <a:pt x="21600" y="16765"/>
                    <a:pt x="16765" y="21600"/>
                    <a:pt x="10800" y="21600"/>
                  </a:cubicBezTo>
                  <a:lnTo>
                    <a:pt x="10800" y="21600"/>
                  </a:lnTo>
                  <a:cubicBezTo>
                    <a:pt x="4835" y="21600"/>
                    <a:pt x="0" y="16765"/>
                    <a:pt x="0" y="10800"/>
                  </a:cubicBezTo>
                  <a:close/>
                </a:path>
              </a:pathLst>
            </a:cu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64" name="Google Shape;1564;p6" descr="image9.jpeg"/>
            <p:cNvPicPr preferRelativeResize="0"/>
            <p:nvPr/>
          </p:nvPicPr>
          <p:blipFill rotWithShape="1">
            <a:blip r:embed="rId3">
              <a:alphaModFix/>
            </a:blip>
            <a:srcRect t="59" r="10" b="79"/>
            <a:stretch/>
          </p:blipFill>
          <p:spPr>
            <a:xfrm>
              <a:off x="0" y="0"/>
              <a:ext cx="1296972" cy="1295028"/>
            </a:xfrm>
            <a:custGeom>
              <a:avLst/>
              <a:gdLst/>
              <a:ahLst/>
              <a:cxnLst/>
              <a:rect l="l" t="t" r="r" b="b"/>
              <a:pathLst>
                <a:path w="21600" h="21600" extrusionOk="0">
                  <a:moveTo>
                    <a:pt x="10800" y="0"/>
                  </a:moveTo>
                  <a:cubicBezTo>
                    <a:pt x="4835" y="0"/>
                    <a:pt x="0" y="4838"/>
                    <a:pt x="0" y="10803"/>
                  </a:cubicBezTo>
                  <a:cubicBezTo>
                    <a:pt x="0" y="16769"/>
                    <a:pt x="4835" y="21600"/>
                    <a:pt x="10800" y="21600"/>
                  </a:cubicBezTo>
                  <a:cubicBezTo>
                    <a:pt x="16765" y="21600"/>
                    <a:pt x="21600" y="16769"/>
                    <a:pt x="21600" y="10803"/>
                  </a:cubicBezTo>
                  <a:cubicBezTo>
                    <a:pt x="21600" y="4838"/>
                    <a:pt x="16765" y="0"/>
                    <a:pt x="10800" y="0"/>
                  </a:cubicBezTo>
                  <a:close/>
                </a:path>
              </a:pathLst>
            </a:custGeom>
            <a:noFill/>
            <a:ln>
              <a:noFill/>
            </a:ln>
          </p:spPr>
        </p:pic>
      </p:grpSp>
      <p:sp>
        <p:nvSpPr>
          <p:cNvPr id="1565" name="Google Shape;1565;p6"/>
          <p:cNvSpPr txBox="1">
            <a:spLocks noGrp="1"/>
          </p:cNvSpPr>
          <p:nvPr>
            <p:ph type="body" idx="1"/>
          </p:nvPr>
        </p:nvSpPr>
        <p:spPr>
          <a:xfrm>
            <a:off x="4219816" y="1015644"/>
            <a:ext cx="3081600" cy="946500"/>
          </a:xfrm>
          <a:prstGeom prst="rect">
            <a:avLst/>
          </a:prstGeom>
          <a:solidFill>
            <a:srgbClr val="F2F3EE">
              <a:alpha val="80000"/>
            </a:srgbClr>
          </a:solidFill>
          <a:ln>
            <a:noFill/>
          </a:ln>
        </p:spPr>
        <p:txBody>
          <a:bodyPr spcFirstLastPara="1" wrap="square" lIns="91400" tIns="91400" rIns="91400" bIns="91400" anchor="ctr" anchorCtr="0">
            <a:normAutofit/>
          </a:bodyPr>
          <a:lstStyle/>
          <a:p>
            <a:pPr marL="0" lvl="0" indent="0" algn="l" rtl="0">
              <a:lnSpc>
                <a:spcPct val="100000"/>
              </a:lnSpc>
              <a:spcBef>
                <a:spcPts val="0"/>
              </a:spcBef>
              <a:spcAft>
                <a:spcPts val="0"/>
              </a:spcAft>
              <a:buClr>
                <a:srgbClr val="000000"/>
              </a:buClr>
              <a:buSzPts val="2400"/>
              <a:buFont typeface="Poppins SemiBold"/>
              <a:buNone/>
            </a:pPr>
            <a:r>
              <a:rPr lang="en-US" sz="2400">
                <a:latin typeface="Arial"/>
                <a:ea typeface="Arial"/>
                <a:cs typeface="Arial"/>
                <a:sym typeface="Arial"/>
              </a:rPr>
              <a:t>Name Surname</a:t>
            </a:r>
            <a:endParaRPr>
              <a:latin typeface="Arial"/>
              <a:ea typeface="Arial"/>
              <a:cs typeface="Arial"/>
              <a:sym typeface="Arial"/>
            </a:endParaRPr>
          </a:p>
          <a:p>
            <a:pPr marL="0" lvl="0" indent="0" algn="l" rtl="0">
              <a:lnSpc>
                <a:spcPct val="100000"/>
              </a:lnSpc>
              <a:spcBef>
                <a:spcPts val="0"/>
              </a:spcBef>
              <a:spcAft>
                <a:spcPts val="0"/>
              </a:spcAft>
              <a:buClr>
                <a:srgbClr val="000000"/>
              </a:buClr>
              <a:buSzPts val="1800"/>
              <a:buFont typeface="Poppins"/>
              <a:buNone/>
            </a:pPr>
            <a:r>
              <a:rPr lang="en-US" sz="1800" b="0">
                <a:latin typeface="Arial"/>
                <a:ea typeface="Arial"/>
                <a:cs typeface="Arial"/>
                <a:sym typeface="Arial"/>
              </a:rPr>
              <a:t>Occupation</a:t>
            </a:r>
            <a:endParaRPr b="0">
              <a:latin typeface="Arial"/>
              <a:ea typeface="Arial"/>
              <a:cs typeface="Arial"/>
              <a:sym typeface="Arial"/>
            </a:endParaRPr>
          </a:p>
        </p:txBody>
      </p:sp>
      <p:sp>
        <p:nvSpPr>
          <p:cNvPr id="1566" name="Google Shape;1566;p6"/>
          <p:cNvSpPr txBox="1">
            <a:spLocks noGrp="1"/>
          </p:cNvSpPr>
          <p:nvPr>
            <p:ph type="sldNum" idx="4294967295"/>
          </p:nvPr>
        </p:nvSpPr>
        <p:spPr>
          <a:xfrm>
            <a:off x="7591089" y="9614574"/>
            <a:ext cx="181200" cy="246300"/>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5</a:t>
            </a:fld>
            <a:endParaRPr/>
          </a:p>
        </p:txBody>
      </p:sp>
      <p:pic>
        <p:nvPicPr>
          <p:cNvPr id="1567" name="Google Shape;1567;p6" descr="Google Shape;1654;p163"/>
          <p:cNvPicPr preferRelativeResize="0"/>
          <p:nvPr/>
        </p:nvPicPr>
        <p:blipFill rotWithShape="1">
          <a:blip r:embed="rId4">
            <a:alphaModFix/>
          </a:blip>
          <a:srcRect/>
          <a:stretch/>
        </p:blipFill>
        <p:spPr>
          <a:xfrm>
            <a:off x="719148" y="2811909"/>
            <a:ext cx="126239" cy="97735"/>
          </a:xfrm>
          <a:prstGeom prst="rect">
            <a:avLst/>
          </a:prstGeom>
          <a:noFill/>
          <a:ln>
            <a:noFill/>
          </a:ln>
        </p:spPr>
      </p:pic>
      <p:sp>
        <p:nvSpPr>
          <p:cNvPr id="1568" name="Google Shape;1568;p6"/>
          <p:cNvSpPr txBox="1"/>
          <p:nvPr/>
        </p:nvSpPr>
        <p:spPr>
          <a:xfrm>
            <a:off x="936325" y="2797277"/>
            <a:ext cx="1421100" cy="1230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FF"/>
              </a:buClr>
              <a:buSzPts val="800"/>
              <a:buFont typeface="Inter"/>
              <a:buNone/>
            </a:pPr>
            <a:r>
              <a:rPr lang="en-US" sz="800" b="0" i="0" u="none" strike="noStrike" cap="none">
                <a:solidFill>
                  <a:srgbClr val="FFFFFF"/>
                </a:solidFill>
                <a:latin typeface="Inter"/>
                <a:ea typeface="Inter"/>
                <a:cs typeface="Inter"/>
                <a:sym typeface="Inter"/>
              </a:rPr>
              <a:t>name.surname@email.com</a:t>
            </a:r>
            <a:endParaRPr/>
          </a:p>
        </p:txBody>
      </p:sp>
      <p:pic>
        <p:nvPicPr>
          <p:cNvPr id="1569" name="Google Shape;1569;p6" descr="Google Shape;1656;p163"/>
          <p:cNvPicPr preferRelativeResize="0"/>
          <p:nvPr/>
        </p:nvPicPr>
        <p:blipFill rotWithShape="1">
          <a:blip r:embed="rId5">
            <a:alphaModFix/>
          </a:blip>
          <a:srcRect/>
          <a:stretch/>
        </p:blipFill>
        <p:spPr>
          <a:xfrm>
            <a:off x="737473" y="2995367"/>
            <a:ext cx="89589" cy="146601"/>
          </a:xfrm>
          <a:prstGeom prst="rect">
            <a:avLst/>
          </a:prstGeom>
          <a:noFill/>
          <a:ln>
            <a:noFill/>
          </a:ln>
        </p:spPr>
      </p:pic>
      <p:sp>
        <p:nvSpPr>
          <p:cNvPr id="1570" name="Google Shape;1570;p6"/>
          <p:cNvSpPr txBox="1"/>
          <p:nvPr/>
        </p:nvSpPr>
        <p:spPr>
          <a:xfrm>
            <a:off x="936325" y="3005168"/>
            <a:ext cx="1421100" cy="1230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FF"/>
              </a:buClr>
              <a:buSzPts val="800"/>
              <a:buFont typeface="Inter"/>
              <a:buNone/>
            </a:pPr>
            <a:r>
              <a:rPr lang="en-US" sz="800" b="0" i="0" u="none" strike="noStrike" cap="none">
                <a:solidFill>
                  <a:srgbClr val="FFFFFF"/>
                </a:solidFill>
                <a:latin typeface="Inter"/>
                <a:ea typeface="Inter"/>
                <a:cs typeface="Inter"/>
                <a:sym typeface="Inter"/>
              </a:rPr>
              <a:t>(123) 456-7890</a:t>
            </a:r>
            <a:endParaRPr/>
          </a:p>
        </p:txBody>
      </p:sp>
      <p:pic>
        <p:nvPicPr>
          <p:cNvPr id="1571" name="Google Shape;1571;p6" descr="Google Shape;1658;p163"/>
          <p:cNvPicPr preferRelativeResize="0"/>
          <p:nvPr/>
        </p:nvPicPr>
        <p:blipFill rotWithShape="1">
          <a:blip r:embed="rId6">
            <a:alphaModFix/>
          </a:blip>
          <a:srcRect/>
          <a:stretch/>
        </p:blipFill>
        <p:spPr>
          <a:xfrm>
            <a:off x="713367" y="3215002"/>
            <a:ext cx="137799" cy="137799"/>
          </a:xfrm>
          <a:prstGeom prst="rect">
            <a:avLst/>
          </a:prstGeom>
          <a:noFill/>
          <a:ln>
            <a:noFill/>
          </a:ln>
        </p:spPr>
      </p:pic>
      <p:sp>
        <p:nvSpPr>
          <p:cNvPr id="1572" name="Google Shape;1572;p6"/>
          <p:cNvSpPr txBox="1"/>
          <p:nvPr/>
        </p:nvSpPr>
        <p:spPr>
          <a:xfrm>
            <a:off x="936325" y="3220401"/>
            <a:ext cx="1421100" cy="1230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FF"/>
              </a:buClr>
              <a:buSzPts val="800"/>
              <a:buFont typeface="Inter"/>
              <a:buNone/>
            </a:pPr>
            <a:r>
              <a:rPr lang="en-US" sz="800" b="0" i="0" u="none" strike="noStrike" cap="none">
                <a:solidFill>
                  <a:srgbClr val="FFFFFF"/>
                </a:solidFill>
                <a:latin typeface="Inter"/>
                <a:ea typeface="Inter"/>
                <a:cs typeface="Inter"/>
                <a:sym typeface="Inter"/>
              </a:rPr>
              <a:t>www.website.com</a:t>
            </a:r>
            <a:endParaRPr/>
          </a:p>
        </p:txBody>
      </p:sp>
      <p:cxnSp>
        <p:nvCxnSpPr>
          <p:cNvPr id="1573" name="Google Shape;1573;p6"/>
          <p:cNvCxnSpPr/>
          <p:nvPr/>
        </p:nvCxnSpPr>
        <p:spPr>
          <a:xfrm rot="10800000">
            <a:off x="737487" y="2664348"/>
            <a:ext cx="1761600" cy="0"/>
          </a:xfrm>
          <a:prstGeom prst="straightConnector1">
            <a:avLst/>
          </a:prstGeom>
          <a:noFill/>
          <a:ln w="9525" cap="flat" cmpd="sng">
            <a:solidFill>
              <a:srgbClr val="D8D8D8"/>
            </a:solidFill>
            <a:prstDash val="solid"/>
            <a:miter lim="8000"/>
            <a:headEnd type="none" w="sm" len="sm"/>
            <a:tailEnd type="none" w="sm" len="sm"/>
          </a:ln>
        </p:spPr>
      </p:cxnSp>
      <p:sp>
        <p:nvSpPr>
          <p:cNvPr id="1574" name="Google Shape;1574;p6"/>
          <p:cNvSpPr txBox="1"/>
          <p:nvPr/>
        </p:nvSpPr>
        <p:spPr>
          <a:xfrm>
            <a:off x="774547" y="2466473"/>
            <a:ext cx="1421100" cy="153900"/>
          </a:xfrm>
          <a:prstGeom prst="rect">
            <a:avLst/>
          </a:prstGeom>
          <a:noFill/>
          <a:ln>
            <a:noFill/>
          </a:ln>
        </p:spPr>
        <p:txBody>
          <a:bodyPr spcFirstLastPara="1" wrap="square" lIns="0" tIns="0" rIns="0" bIns="0" anchor="b" anchorCtr="0">
            <a:spAutoFit/>
          </a:bodyPr>
          <a:lstStyle/>
          <a:p>
            <a:pPr marL="0" marR="0" lvl="0" indent="0" algn="ctr" rtl="0">
              <a:lnSpc>
                <a:spcPct val="100000"/>
              </a:lnSpc>
              <a:spcBef>
                <a:spcPts val="0"/>
              </a:spcBef>
              <a:spcAft>
                <a:spcPts val="0"/>
              </a:spcAft>
              <a:buClr>
                <a:srgbClr val="FFFFFF"/>
              </a:buClr>
              <a:buSzPts val="1000"/>
              <a:buFont typeface="Inter"/>
              <a:buNone/>
            </a:pPr>
            <a:r>
              <a:rPr lang="en-US" sz="1000" b="1" i="0" u="none" strike="noStrike" cap="none">
                <a:solidFill>
                  <a:srgbClr val="FFFFFF"/>
                </a:solidFill>
                <a:latin typeface="Inter"/>
                <a:ea typeface="Inter"/>
                <a:cs typeface="Inter"/>
                <a:sym typeface="Inter"/>
              </a:rPr>
              <a:t>CONTACT</a:t>
            </a:r>
            <a:endParaRPr/>
          </a:p>
        </p:txBody>
      </p:sp>
      <p:cxnSp>
        <p:nvCxnSpPr>
          <p:cNvPr id="1575" name="Google Shape;1575;p6"/>
          <p:cNvCxnSpPr/>
          <p:nvPr/>
        </p:nvCxnSpPr>
        <p:spPr>
          <a:xfrm rot="10800000">
            <a:off x="737487" y="3978426"/>
            <a:ext cx="1761600" cy="0"/>
          </a:xfrm>
          <a:prstGeom prst="straightConnector1">
            <a:avLst/>
          </a:prstGeom>
          <a:noFill/>
          <a:ln w="9525" cap="flat" cmpd="sng">
            <a:solidFill>
              <a:srgbClr val="D8D8D8"/>
            </a:solidFill>
            <a:prstDash val="solid"/>
            <a:miter lim="8000"/>
            <a:headEnd type="none" w="sm" len="sm"/>
            <a:tailEnd type="none" w="sm" len="sm"/>
          </a:ln>
        </p:spPr>
      </p:cxnSp>
      <p:sp>
        <p:nvSpPr>
          <p:cNvPr id="1576" name="Google Shape;1576;p6"/>
          <p:cNvSpPr txBox="1"/>
          <p:nvPr/>
        </p:nvSpPr>
        <p:spPr>
          <a:xfrm>
            <a:off x="774547" y="3774229"/>
            <a:ext cx="1421100" cy="153900"/>
          </a:xfrm>
          <a:prstGeom prst="rect">
            <a:avLst/>
          </a:prstGeom>
          <a:noFill/>
          <a:ln>
            <a:noFill/>
          </a:ln>
        </p:spPr>
        <p:txBody>
          <a:bodyPr spcFirstLastPara="1" wrap="square" lIns="0" tIns="0" rIns="0" bIns="0" anchor="b" anchorCtr="0">
            <a:spAutoFit/>
          </a:bodyPr>
          <a:lstStyle/>
          <a:p>
            <a:pPr marL="0" marR="0" lvl="0" indent="0" algn="ctr" rtl="0">
              <a:lnSpc>
                <a:spcPct val="100000"/>
              </a:lnSpc>
              <a:spcBef>
                <a:spcPts val="0"/>
              </a:spcBef>
              <a:spcAft>
                <a:spcPts val="0"/>
              </a:spcAft>
              <a:buClr>
                <a:srgbClr val="FFFFFF"/>
              </a:buClr>
              <a:buSzPts val="1000"/>
              <a:buFont typeface="Inter"/>
              <a:buNone/>
            </a:pPr>
            <a:r>
              <a:rPr lang="en-US" sz="1000" b="1" i="0" u="none" strike="noStrike" cap="none">
                <a:solidFill>
                  <a:srgbClr val="FFFFFF"/>
                </a:solidFill>
                <a:latin typeface="Inter"/>
                <a:ea typeface="Inter"/>
                <a:cs typeface="Inter"/>
                <a:sym typeface="Inter"/>
              </a:rPr>
              <a:t>SKILLS</a:t>
            </a:r>
            <a:endParaRPr/>
          </a:p>
        </p:txBody>
      </p:sp>
      <p:sp>
        <p:nvSpPr>
          <p:cNvPr id="1577" name="Google Shape;1577;p6"/>
          <p:cNvSpPr txBox="1"/>
          <p:nvPr/>
        </p:nvSpPr>
        <p:spPr>
          <a:xfrm>
            <a:off x="566330" y="4218344"/>
            <a:ext cx="933000" cy="1230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FFFFFF"/>
              </a:buClr>
              <a:buSzPts val="800"/>
              <a:buFont typeface="Inter"/>
              <a:buNone/>
            </a:pPr>
            <a:r>
              <a:rPr lang="en-US" sz="800" b="1" i="0" u="none" strike="noStrike" cap="none">
                <a:solidFill>
                  <a:srgbClr val="FFFFFF"/>
                </a:solidFill>
                <a:latin typeface="Inter"/>
                <a:ea typeface="Inter"/>
                <a:cs typeface="Inter"/>
                <a:sym typeface="Inter"/>
              </a:rPr>
              <a:t>Professional Skill 1</a:t>
            </a:r>
            <a:endParaRPr/>
          </a:p>
        </p:txBody>
      </p:sp>
      <p:sp>
        <p:nvSpPr>
          <p:cNvPr id="1578" name="Google Shape;1578;p6"/>
          <p:cNvSpPr/>
          <p:nvPr/>
        </p:nvSpPr>
        <p:spPr>
          <a:xfrm>
            <a:off x="1552500" y="4227869"/>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79" name="Google Shape;1579;p6"/>
          <p:cNvSpPr/>
          <p:nvPr/>
        </p:nvSpPr>
        <p:spPr>
          <a:xfrm>
            <a:off x="1713273" y="4227869"/>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80" name="Google Shape;1580;p6"/>
          <p:cNvSpPr/>
          <p:nvPr/>
        </p:nvSpPr>
        <p:spPr>
          <a:xfrm>
            <a:off x="1874047" y="4227869"/>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81" name="Google Shape;1581;p6"/>
          <p:cNvSpPr/>
          <p:nvPr/>
        </p:nvSpPr>
        <p:spPr>
          <a:xfrm>
            <a:off x="2034819" y="4227869"/>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82" name="Google Shape;1582;p6"/>
          <p:cNvSpPr/>
          <p:nvPr/>
        </p:nvSpPr>
        <p:spPr>
          <a:xfrm>
            <a:off x="2195594" y="4227869"/>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83" name="Google Shape;1583;p6"/>
          <p:cNvSpPr txBox="1"/>
          <p:nvPr/>
        </p:nvSpPr>
        <p:spPr>
          <a:xfrm>
            <a:off x="566330" y="4505647"/>
            <a:ext cx="933000" cy="1230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FFFFFF"/>
              </a:buClr>
              <a:buSzPts val="800"/>
              <a:buFont typeface="Inter"/>
              <a:buNone/>
            </a:pPr>
            <a:r>
              <a:rPr lang="en-US" sz="800" b="1" i="0" u="none" strike="noStrike" cap="none">
                <a:solidFill>
                  <a:srgbClr val="FFFFFF"/>
                </a:solidFill>
                <a:latin typeface="Inter"/>
                <a:ea typeface="Inter"/>
                <a:cs typeface="Inter"/>
                <a:sym typeface="Inter"/>
              </a:rPr>
              <a:t>Professional Skill 1</a:t>
            </a:r>
            <a:endParaRPr/>
          </a:p>
        </p:txBody>
      </p:sp>
      <p:sp>
        <p:nvSpPr>
          <p:cNvPr id="1584" name="Google Shape;1584;p6"/>
          <p:cNvSpPr/>
          <p:nvPr/>
        </p:nvSpPr>
        <p:spPr>
          <a:xfrm>
            <a:off x="1552500" y="4515172"/>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85" name="Google Shape;1585;p6"/>
          <p:cNvSpPr/>
          <p:nvPr/>
        </p:nvSpPr>
        <p:spPr>
          <a:xfrm>
            <a:off x="1713273" y="4515172"/>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86" name="Google Shape;1586;p6"/>
          <p:cNvSpPr/>
          <p:nvPr/>
        </p:nvSpPr>
        <p:spPr>
          <a:xfrm>
            <a:off x="1874047" y="4515172"/>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87" name="Google Shape;1587;p6"/>
          <p:cNvSpPr/>
          <p:nvPr/>
        </p:nvSpPr>
        <p:spPr>
          <a:xfrm>
            <a:off x="2034819" y="4515172"/>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88" name="Google Shape;1588;p6"/>
          <p:cNvSpPr/>
          <p:nvPr/>
        </p:nvSpPr>
        <p:spPr>
          <a:xfrm>
            <a:off x="2195594" y="4515172"/>
            <a:ext cx="108000" cy="108000"/>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cxnSp>
        <p:nvCxnSpPr>
          <p:cNvPr id="1589" name="Google Shape;1589;p6"/>
          <p:cNvCxnSpPr/>
          <p:nvPr/>
        </p:nvCxnSpPr>
        <p:spPr>
          <a:xfrm>
            <a:off x="2714623" y="4142590"/>
            <a:ext cx="0" cy="3298800"/>
          </a:xfrm>
          <a:prstGeom prst="straightConnector1">
            <a:avLst/>
          </a:prstGeom>
          <a:noFill/>
          <a:ln w="9525" cap="flat" cmpd="sng">
            <a:solidFill>
              <a:srgbClr val="BFBFBF"/>
            </a:solidFill>
            <a:prstDash val="solid"/>
            <a:miter lim="8000"/>
            <a:headEnd type="none" w="sm" len="sm"/>
            <a:tailEnd type="none" w="sm" len="sm"/>
          </a:ln>
        </p:spPr>
      </p:cxnSp>
      <p:sp>
        <p:nvSpPr>
          <p:cNvPr id="1590" name="Google Shape;1590;p6"/>
          <p:cNvSpPr txBox="1"/>
          <p:nvPr/>
        </p:nvSpPr>
        <p:spPr>
          <a:xfrm>
            <a:off x="566330" y="4794455"/>
            <a:ext cx="933000" cy="1230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FFFFFF"/>
              </a:buClr>
              <a:buSzPts val="800"/>
              <a:buFont typeface="Inter"/>
              <a:buNone/>
            </a:pPr>
            <a:r>
              <a:rPr lang="en-US" sz="800" b="1" i="0" u="none" strike="noStrike" cap="none">
                <a:solidFill>
                  <a:srgbClr val="FFFFFF"/>
                </a:solidFill>
                <a:latin typeface="Inter"/>
                <a:ea typeface="Inter"/>
                <a:cs typeface="Inter"/>
                <a:sym typeface="Inter"/>
              </a:rPr>
              <a:t>Professional Skill 1</a:t>
            </a:r>
            <a:endParaRPr/>
          </a:p>
        </p:txBody>
      </p:sp>
      <p:sp>
        <p:nvSpPr>
          <p:cNvPr id="1591" name="Google Shape;1591;p6"/>
          <p:cNvSpPr/>
          <p:nvPr/>
        </p:nvSpPr>
        <p:spPr>
          <a:xfrm>
            <a:off x="1552500" y="4803980"/>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92" name="Google Shape;1592;p6"/>
          <p:cNvSpPr/>
          <p:nvPr/>
        </p:nvSpPr>
        <p:spPr>
          <a:xfrm>
            <a:off x="1713273" y="4803980"/>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93" name="Google Shape;1593;p6"/>
          <p:cNvSpPr/>
          <p:nvPr/>
        </p:nvSpPr>
        <p:spPr>
          <a:xfrm>
            <a:off x="1874047" y="4803980"/>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94" name="Google Shape;1594;p6"/>
          <p:cNvSpPr/>
          <p:nvPr/>
        </p:nvSpPr>
        <p:spPr>
          <a:xfrm>
            <a:off x="2034819" y="4803980"/>
            <a:ext cx="108000" cy="108000"/>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95" name="Google Shape;1595;p6"/>
          <p:cNvSpPr/>
          <p:nvPr/>
        </p:nvSpPr>
        <p:spPr>
          <a:xfrm>
            <a:off x="2195594" y="4803980"/>
            <a:ext cx="108000" cy="108000"/>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96" name="Google Shape;1596;p6"/>
          <p:cNvSpPr txBox="1"/>
          <p:nvPr/>
        </p:nvSpPr>
        <p:spPr>
          <a:xfrm>
            <a:off x="566330" y="5081758"/>
            <a:ext cx="933000" cy="1230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FFFFFF"/>
              </a:buClr>
              <a:buSzPts val="800"/>
              <a:buFont typeface="Inter"/>
              <a:buNone/>
            </a:pPr>
            <a:r>
              <a:rPr lang="en-US" sz="800" b="1" i="0" u="none" strike="noStrike" cap="none">
                <a:solidFill>
                  <a:srgbClr val="FFFFFF"/>
                </a:solidFill>
                <a:latin typeface="Inter"/>
                <a:ea typeface="Inter"/>
                <a:cs typeface="Inter"/>
                <a:sym typeface="Inter"/>
              </a:rPr>
              <a:t>Professional Skill 1</a:t>
            </a:r>
            <a:endParaRPr/>
          </a:p>
        </p:txBody>
      </p:sp>
      <p:sp>
        <p:nvSpPr>
          <p:cNvPr id="1597" name="Google Shape;1597;p6"/>
          <p:cNvSpPr/>
          <p:nvPr/>
        </p:nvSpPr>
        <p:spPr>
          <a:xfrm>
            <a:off x="1552500" y="5091283"/>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98" name="Google Shape;1598;p6"/>
          <p:cNvSpPr/>
          <p:nvPr/>
        </p:nvSpPr>
        <p:spPr>
          <a:xfrm>
            <a:off x="1713273" y="5091283"/>
            <a:ext cx="108000" cy="108000"/>
          </a:xfrm>
          <a:prstGeom prst="rect">
            <a:avLst/>
          </a:prstGeom>
          <a:solidFill>
            <a:srgbClr val="F2F3EE"/>
          </a:solid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599" name="Google Shape;1599;p6"/>
          <p:cNvSpPr/>
          <p:nvPr/>
        </p:nvSpPr>
        <p:spPr>
          <a:xfrm>
            <a:off x="1874047" y="5091283"/>
            <a:ext cx="108000" cy="108000"/>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600" name="Google Shape;1600;p6"/>
          <p:cNvSpPr/>
          <p:nvPr/>
        </p:nvSpPr>
        <p:spPr>
          <a:xfrm>
            <a:off x="2034819" y="5091283"/>
            <a:ext cx="108000" cy="108000"/>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601" name="Google Shape;1601;p6"/>
          <p:cNvSpPr/>
          <p:nvPr/>
        </p:nvSpPr>
        <p:spPr>
          <a:xfrm>
            <a:off x="2195594" y="5091283"/>
            <a:ext cx="108000" cy="108000"/>
          </a:xfrm>
          <a:prstGeom prst="rect">
            <a:avLst/>
          </a:prstGeom>
          <a:noFill/>
          <a:ln w="9525" cap="flat" cmpd="sng">
            <a:solidFill>
              <a:srgbClr val="D8D8D8"/>
            </a:solidFill>
            <a:prstDash val="solid"/>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cxnSp>
        <p:nvCxnSpPr>
          <p:cNvPr id="1602" name="Google Shape;1602;p6"/>
          <p:cNvCxnSpPr/>
          <p:nvPr/>
        </p:nvCxnSpPr>
        <p:spPr>
          <a:xfrm rot="10800000">
            <a:off x="737487" y="6134173"/>
            <a:ext cx="1761600" cy="0"/>
          </a:xfrm>
          <a:prstGeom prst="straightConnector1">
            <a:avLst/>
          </a:prstGeom>
          <a:noFill/>
          <a:ln w="9525" cap="flat" cmpd="sng">
            <a:solidFill>
              <a:srgbClr val="D8D8D8"/>
            </a:solidFill>
            <a:prstDash val="solid"/>
            <a:miter lim="8000"/>
            <a:headEnd type="none" w="sm" len="sm"/>
            <a:tailEnd type="none" w="sm" len="sm"/>
          </a:ln>
        </p:spPr>
      </p:cxnSp>
      <p:sp>
        <p:nvSpPr>
          <p:cNvPr id="1603" name="Google Shape;1603;p6"/>
          <p:cNvSpPr txBox="1"/>
          <p:nvPr/>
        </p:nvSpPr>
        <p:spPr>
          <a:xfrm>
            <a:off x="774547" y="5943655"/>
            <a:ext cx="1421100" cy="153900"/>
          </a:xfrm>
          <a:prstGeom prst="rect">
            <a:avLst/>
          </a:prstGeom>
          <a:noFill/>
          <a:ln>
            <a:noFill/>
          </a:ln>
        </p:spPr>
        <p:txBody>
          <a:bodyPr spcFirstLastPara="1" wrap="square" lIns="0" tIns="0" rIns="0" bIns="0" anchor="b" anchorCtr="0">
            <a:spAutoFit/>
          </a:bodyPr>
          <a:lstStyle/>
          <a:p>
            <a:pPr marL="0" marR="0" lvl="0" indent="0" algn="ctr" rtl="0">
              <a:lnSpc>
                <a:spcPct val="100000"/>
              </a:lnSpc>
              <a:spcBef>
                <a:spcPts val="0"/>
              </a:spcBef>
              <a:spcAft>
                <a:spcPts val="0"/>
              </a:spcAft>
              <a:buClr>
                <a:srgbClr val="FFFFFF"/>
              </a:buClr>
              <a:buSzPts val="1000"/>
              <a:buFont typeface="Inter"/>
              <a:buNone/>
            </a:pPr>
            <a:r>
              <a:rPr lang="en-US" sz="1000" b="1" i="0" u="none" strike="noStrike" cap="none">
                <a:solidFill>
                  <a:srgbClr val="FFFFFF"/>
                </a:solidFill>
                <a:latin typeface="Inter"/>
                <a:ea typeface="Inter"/>
                <a:cs typeface="Inter"/>
                <a:sym typeface="Inter"/>
              </a:rPr>
              <a:t>CERTIFICATIONS</a:t>
            </a:r>
            <a:endParaRPr/>
          </a:p>
        </p:txBody>
      </p:sp>
      <p:sp>
        <p:nvSpPr>
          <p:cNvPr id="1604" name="Google Shape;1604;p6"/>
          <p:cNvSpPr txBox="1"/>
          <p:nvPr/>
        </p:nvSpPr>
        <p:spPr>
          <a:xfrm>
            <a:off x="467049" y="6248400"/>
            <a:ext cx="2031900" cy="1970100"/>
          </a:xfrm>
          <a:prstGeom prst="rect">
            <a:avLst/>
          </a:prstGeom>
          <a:noFill/>
          <a:ln>
            <a:noFill/>
          </a:ln>
        </p:spPr>
        <p:txBody>
          <a:bodyPr spcFirstLastPara="1" wrap="square" lIns="0" tIns="0" rIns="0" bIns="0" anchor="t" anchorCtr="0">
            <a:spAutoFit/>
          </a:bodyPr>
          <a:lstStyle/>
          <a:p>
            <a:pPr marL="114300" marR="0" lvl="0" indent="-114300" algn="l" rtl="0">
              <a:lnSpc>
                <a:spcPct val="100000"/>
              </a:lnSpc>
              <a:spcBef>
                <a:spcPts val="0"/>
              </a:spcBef>
              <a:spcAft>
                <a:spcPts val="0"/>
              </a:spcAft>
              <a:buClr>
                <a:srgbClr val="FFFFFF"/>
              </a:buClr>
              <a:buSzPts val="900"/>
              <a:buFont typeface="Arial"/>
              <a:buChar char="•"/>
            </a:pPr>
            <a:r>
              <a:rPr lang="en-US" sz="900" b="1" i="0" u="none" strike="noStrike" cap="none">
                <a:solidFill>
                  <a:srgbClr val="FFFFFF"/>
                </a:solidFill>
                <a:latin typeface="Inter"/>
                <a:ea typeface="Inter"/>
                <a:cs typeface="Inter"/>
                <a:sym typeface="Inter"/>
              </a:rPr>
              <a:t>Quisque volutpat porta nisi</a:t>
            </a:r>
            <a:br>
              <a:rPr lang="en-US" sz="900" b="1" i="0" u="none" strike="noStrike" cap="none">
                <a:solidFill>
                  <a:srgbClr val="FFFFFF"/>
                </a:solidFill>
                <a:latin typeface="Inter"/>
                <a:ea typeface="Inter"/>
                <a:cs typeface="Inter"/>
                <a:sym typeface="Inter"/>
              </a:rPr>
            </a:br>
            <a:r>
              <a:rPr lang="en-US" sz="900" b="0" i="0" u="none" strike="noStrike" cap="none">
                <a:solidFill>
                  <a:srgbClr val="FFFFFF"/>
                </a:solidFill>
                <a:latin typeface="Inter"/>
                <a:ea typeface="Inter"/>
                <a:cs typeface="Inter"/>
                <a:sym typeface="Inter"/>
              </a:rPr>
              <a:t>Ac porta orci dignissim sit amet. Donec ligula.</a:t>
            </a:r>
            <a:endParaRPr sz="1400" b="0" i="0" u="none" strike="noStrike" cap="none">
              <a:solidFill>
                <a:srgbClr val="000000"/>
              </a:solidFill>
              <a:latin typeface="Inter"/>
              <a:ea typeface="Inter"/>
              <a:cs typeface="Inter"/>
              <a:sym typeface="Inter"/>
            </a:endParaRPr>
          </a:p>
          <a:p>
            <a:pPr marL="114300" marR="0" lvl="0" indent="-114300" algn="l" rtl="0">
              <a:lnSpc>
                <a:spcPct val="100000"/>
              </a:lnSpc>
              <a:spcBef>
                <a:spcPts val="800"/>
              </a:spcBef>
              <a:spcAft>
                <a:spcPts val="0"/>
              </a:spcAft>
              <a:buClr>
                <a:srgbClr val="FFFFFF"/>
              </a:buClr>
              <a:buSzPts val="900"/>
              <a:buFont typeface="Arial"/>
              <a:buChar char="•"/>
            </a:pPr>
            <a:r>
              <a:rPr lang="en-US" sz="900" b="1" i="0" u="none" strike="noStrike" cap="none">
                <a:solidFill>
                  <a:srgbClr val="FFFFFF"/>
                </a:solidFill>
                <a:latin typeface="Inter"/>
                <a:ea typeface="Inter"/>
                <a:cs typeface="Inter"/>
                <a:sym typeface="Inter"/>
              </a:rPr>
              <a:t>Quisque volutpat porta nisi</a:t>
            </a:r>
            <a:br>
              <a:rPr lang="en-US" sz="900" b="1" i="0" u="none" strike="noStrike" cap="none">
                <a:solidFill>
                  <a:srgbClr val="FFFFFF"/>
                </a:solidFill>
                <a:latin typeface="Inter"/>
                <a:ea typeface="Inter"/>
                <a:cs typeface="Inter"/>
                <a:sym typeface="Inter"/>
              </a:rPr>
            </a:br>
            <a:r>
              <a:rPr lang="en-US" sz="900" b="0" i="0" u="none" strike="noStrike" cap="none">
                <a:solidFill>
                  <a:srgbClr val="FFFFFF"/>
                </a:solidFill>
                <a:latin typeface="Inter"/>
                <a:ea typeface="Inter"/>
                <a:cs typeface="Inter"/>
                <a:sym typeface="Inter"/>
              </a:rPr>
              <a:t>Ac porta orci dignissim sit amet. Donec ligula.</a:t>
            </a:r>
            <a:endParaRPr sz="1400" b="0" i="0" u="none" strike="noStrike" cap="none">
              <a:solidFill>
                <a:srgbClr val="000000"/>
              </a:solidFill>
              <a:latin typeface="Inter"/>
              <a:ea typeface="Inter"/>
              <a:cs typeface="Inter"/>
              <a:sym typeface="Inter"/>
            </a:endParaRPr>
          </a:p>
          <a:p>
            <a:pPr marL="114300" marR="0" lvl="0" indent="-114300" algn="l" rtl="0">
              <a:lnSpc>
                <a:spcPct val="100000"/>
              </a:lnSpc>
              <a:spcBef>
                <a:spcPts val="800"/>
              </a:spcBef>
              <a:spcAft>
                <a:spcPts val="0"/>
              </a:spcAft>
              <a:buClr>
                <a:srgbClr val="FFFFFF"/>
              </a:buClr>
              <a:buSzPts val="900"/>
              <a:buFont typeface="Arial"/>
              <a:buChar char="•"/>
            </a:pPr>
            <a:r>
              <a:rPr lang="en-US" sz="900" b="1" i="0" u="none" strike="noStrike" cap="none">
                <a:solidFill>
                  <a:srgbClr val="FFFFFF"/>
                </a:solidFill>
                <a:latin typeface="Inter"/>
                <a:ea typeface="Inter"/>
                <a:cs typeface="Inter"/>
                <a:sym typeface="Inter"/>
              </a:rPr>
              <a:t>Quisque volutpat porta nisi</a:t>
            </a:r>
            <a:br>
              <a:rPr lang="en-US" sz="900" b="1" i="0" u="none" strike="noStrike" cap="none">
                <a:solidFill>
                  <a:srgbClr val="FFFFFF"/>
                </a:solidFill>
                <a:latin typeface="Inter"/>
                <a:ea typeface="Inter"/>
                <a:cs typeface="Inter"/>
                <a:sym typeface="Inter"/>
              </a:rPr>
            </a:br>
            <a:r>
              <a:rPr lang="en-US" sz="900" b="0" i="0" u="none" strike="noStrike" cap="none">
                <a:solidFill>
                  <a:srgbClr val="FFFFFF"/>
                </a:solidFill>
                <a:latin typeface="Inter"/>
                <a:ea typeface="Inter"/>
                <a:cs typeface="Inter"/>
                <a:sym typeface="Inter"/>
              </a:rPr>
              <a:t>Ac porta orci dignissim sit amet. Donec ligula.</a:t>
            </a:r>
            <a:endParaRPr sz="1400" b="0" i="0" u="none" strike="noStrike" cap="none">
              <a:solidFill>
                <a:srgbClr val="000000"/>
              </a:solidFill>
              <a:latin typeface="Inter"/>
              <a:ea typeface="Inter"/>
              <a:cs typeface="Inter"/>
              <a:sym typeface="Inter"/>
            </a:endParaRPr>
          </a:p>
          <a:p>
            <a:pPr marL="114300" marR="0" lvl="0" indent="-114300" algn="l" rtl="0">
              <a:lnSpc>
                <a:spcPct val="100000"/>
              </a:lnSpc>
              <a:spcBef>
                <a:spcPts val="800"/>
              </a:spcBef>
              <a:spcAft>
                <a:spcPts val="0"/>
              </a:spcAft>
              <a:buClr>
                <a:srgbClr val="FFFFFF"/>
              </a:buClr>
              <a:buSzPts val="900"/>
              <a:buFont typeface="Arial"/>
              <a:buChar char="•"/>
            </a:pPr>
            <a:r>
              <a:rPr lang="en-US" sz="900" b="1" i="0" u="none" strike="noStrike" cap="none">
                <a:solidFill>
                  <a:srgbClr val="FFFFFF"/>
                </a:solidFill>
                <a:latin typeface="Inter"/>
                <a:ea typeface="Inter"/>
                <a:cs typeface="Inter"/>
                <a:sym typeface="Inter"/>
              </a:rPr>
              <a:t>Quisque volutpat porta nisi</a:t>
            </a:r>
            <a:br>
              <a:rPr lang="en-US" sz="900" b="1" i="0" u="none" strike="noStrike" cap="none">
                <a:solidFill>
                  <a:srgbClr val="FFFFFF"/>
                </a:solidFill>
                <a:latin typeface="Inter"/>
                <a:ea typeface="Inter"/>
                <a:cs typeface="Inter"/>
                <a:sym typeface="Inter"/>
              </a:rPr>
            </a:br>
            <a:r>
              <a:rPr lang="en-US" sz="900" b="0" i="0" u="none" strike="noStrike" cap="none">
                <a:solidFill>
                  <a:srgbClr val="FFFFFF"/>
                </a:solidFill>
                <a:latin typeface="Inter"/>
                <a:ea typeface="Inter"/>
                <a:cs typeface="Inter"/>
                <a:sym typeface="Inter"/>
              </a:rPr>
              <a:t>Ac porta orci dignissim sit amet. Donec ligula.</a:t>
            </a:r>
            <a:endParaRPr/>
          </a:p>
        </p:txBody>
      </p:sp>
      <p:sp>
        <p:nvSpPr>
          <p:cNvPr id="1605" name="Google Shape;1605;p6"/>
          <p:cNvSpPr txBox="1"/>
          <p:nvPr/>
        </p:nvSpPr>
        <p:spPr>
          <a:xfrm>
            <a:off x="2499086" y="2349164"/>
            <a:ext cx="4491300" cy="313800"/>
          </a:xfrm>
          <a:prstGeom prst="rect">
            <a:avLst/>
          </a:prstGeom>
          <a:no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i="0" u="none" strike="noStrike" cap="none">
                <a:solidFill>
                  <a:srgbClr val="000000"/>
                </a:solidFill>
                <a:latin typeface="Inter"/>
                <a:ea typeface="Inter"/>
                <a:cs typeface="Inter"/>
                <a:sym typeface="Inter"/>
              </a:rPr>
              <a:t>PERSONAL SUMMARY</a:t>
            </a:r>
            <a:endParaRPr/>
          </a:p>
        </p:txBody>
      </p:sp>
      <p:sp>
        <p:nvSpPr>
          <p:cNvPr id="1606" name="Google Shape;1606;p6"/>
          <p:cNvSpPr txBox="1">
            <a:spLocks noGrp="1"/>
          </p:cNvSpPr>
          <p:nvPr>
            <p:ph type="body" idx="5"/>
          </p:nvPr>
        </p:nvSpPr>
        <p:spPr>
          <a:xfrm>
            <a:off x="2499086" y="3666744"/>
            <a:ext cx="4491300" cy="313800"/>
          </a:xfrm>
          <a:prstGeom prst="rect">
            <a:avLst/>
          </a:prstGeom>
          <a:solidFill>
            <a:srgbClr val="FFFFFF"/>
          </a:solid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PROFESSIONAL EXPERIENCE</a:t>
            </a:r>
            <a:endParaRPr/>
          </a:p>
        </p:txBody>
      </p:sp>
      <p:grpSp>
        <p:nvGrpSpPr>
          <p:cNvPr id="1607" name="Google Shape;1607;p6"/>
          <p:cNvGrpSpPr/>
          <p:nvPr/>
        </p:nvGrpSpPr>
        <p:grpSpPr>
          <a:xfrm>
            <a:off x="6511929" y="2352511"/>
            <a:ext cx="478500" cy="310500"/>
            <a:chOff x="0" y="-1"/>
            <a:chExt cx="478500" cy="310500"/>
          </a:xfrm>
        </p:grpSpPr>
        <p:sp>
          <p:nvSpPr>
            <p:cNvPr id="1608" name="Google Shape;1608;p6"/>
            <p:cNvSpPr/>
            <p:nvPr/>
          </p:nvSpPr>
          <p:spPr>
            <a:xfrm>
              <a:off x="0" y="-1"/>
              <a:ext cx="478500" cy="310500"/>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pic>
          <p:nvPicPr>
            <p:cNvPr id="1609" name="Google Shape;1609;p6" descr="Google Shape;1700;p163"/>
            <p:cNvPicPr preferRelativeResize="0"/>
            <p:nvPr/>
          </p:nvPicPr>
          <p:blipFill rotWithShape="1">
            <a:blip r:embed="rId7">
              <a:alphaModFix/>
            </a:blip>
            <a:srcRect/>
            <a:stretch/>
          </p:blipFill>
          <p:spPr>
            <a:xfrm>
              <a:off x="112721" y="21870"/>
              <a:ext cx="253025" cy="266825"/>
            </a:xfrm>
            <a:prstGeom prst="rect">
              <a:avLst/>
            </a:prstGeom>
            <a:noFill/>
            <a:ln>
              <a:noFill/>
            </a:ln>
          </p:spPr>
        </p:pic>
      </p:grpSp>
      <p:grpSp>
        <p:nvGrpSpPr>
          <p:cNvPr id="1610" name="Google Shape;1610;p6"/>
          <p:cNvGrpSpPr/>
          <p:nvPr/>
        </p:nvGrpSpPr>
        <p:grpSpPr>
          <a:xfrm>
            <a:off x="6511929" y="3663242"/>
            <a:ext cx="478500" cy="310500"/>
            <a:chOff x="0" y="-1"/>
            <a:chExt cx="478500" cy="310500"/>
          </a:xfrm>
        </p:grpSpPr>
        <p:sp>
          <p:nvSpPr>
            <p:cNvPr id="1611" name="Google Shape;1611;p6"/>
            <p:cNvSpPr/>
            <p:nvPr/>
          </p:nvSpPr>
          <p:spPr>
            <a:xfrm>
              <a:off x="0" y="-1"/>
              <a:ext cx="478500" cy="310500"/>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pic>
          <p:nvPicPr>
            <p:cNvPr id="1612" name="Google Shape;1612;p6" descr="Google Shape;1703;p163"/>
            <p:cNvPicPr preferRelativeResize="0"/>
            <p:nvPr/>
          </p:nvPicPr>
          <p:blipFill rotWithShape="1">
            <a:blip r:embed="rId8">
              <a:alphaModFix/>
            </a:blip>
            <a:srcRect/>
            <a:stretch/>
          </p:blipFill>
          <p:spPr>
            <a:xfrm>
              <a:off x="107436" y="33406"/>
              <a:ext cx="276735" cy="241155"/>
            </a:xfrm>
            <a:prstGeom prst="rect">
              <a:avLst/>
            </a:prstGeom>
            <a:noFill/>
            <a:ln>
              <a:noFill/>
            </a:ln>
          </p:spPr>
        </p:pic>
      </p:grpSp>
      <p:sp>
        <p:nvSpPr>
          <p:cNvPr id="1613" name="Google Shape;1613;p6"/>
          <p:cNvSpPr txBox="1"/>
          <p:nvPr/>
        </p:nvSpPr>
        <p:spPr>
          <a:xfrm>
            <a:off x="2932841" y="7986693"/>
            <a:ext cx="374400" cy="1230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800"/>
              <a:buFont typeface="Inter"/>
              <a:buNone/>
            </a:pPr>
            <a:r>
              <a:rPr lang="en-US" sz="800" b="1" i="0" u="none" strike="noStrike" cap="none">
                <a:solidFill>
                  <a:srgbClr val="000000"/>
                </a:solidFill>
                <a:latin typeface="Inter"/>
                <a:ea typeface="Inter"/>
                <a:cs typeface="Inter"/>
                <a:sym typeface="Inter"/>
              </a:rPr>
              <a:t>Skill 1</a:t>
            </a:r>
            <a:endParaRPr/>
          </a:p>
        </p:txBody>
      </p:sp>
      <p:cxnSp>
        <p:nvCxnSpPr>
          <p:cNvPr id="1614" name="Google Shape;1614;p6"/>
          <p:cNvCxnSpPr/>
          <p:nvPr/>
        </p:nvCxnSpPr>
        <p:spPr>
          <a:xfrm>
            <a:off x="3307303" y="8050193"/>
            <a:ext cx="1293900" cy="0"/>
          </a:xfrm>
          <a:prstGeom prst="straightConnector1">
            <a:avLst/>
          </a:prstGeom>
          <a:noFill/>
          <a:ln w="19050" cap="flat" cmpd="sng">
            <a:solidFill>
              <a:srgbClr val="363565"/>
            </a:solidFill>
            <a:prstDash val="solid"/>
            <a:miter lim="8000"/>
            <a:headEnd type="none" w="sm" len="sm"/>
            <a:tailEnd type="oval" w="med" len="med"/>
          </a:ln>
        </p:spPr>
      </p:cxnSp>
      <p:sp>
        <p:nvSpPr>
          <p:cNvPr id="1615" name="Google Shape;1615;p6"/>
          <p:cNvSpPr txBox="1"/>
          <p:nvPr/>
        </p:nvSpPr>
        <p:spPr>
          <a:xfrm>
            <a:off x="2932841" y="8256944"/>
            <a:ext cx="374400" cy="1230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800"/>
              <a:buFont typeface="Inter"/>
              <a:buNone/>
            </a:pPr>
            <a:r>
              <a:rPr lang="en-US" sz="800" b="1" i="0" u="none" strike="noStrike" cap="none">
                <a:solidFill>
                  <a:srgbClr val="000000"/>
                </a:solidFill>
                <a:latin typeface="Inter"/>
                <a:ea typeface="Inter"/>
                <a:cs typeface="Inter"/>
                <a:sym typeface="Inter"/>
              </a:rPr>
              <a:t>Skill 1</a:t>
            </a:r>
            <a:endParaRPr/>
          </a:p>
        </p:txBody>
      </p:sp>
      <p:cxnSp>
        <p:nvCxnSpPr>
          <p:cNvPr id="1616" name="Google Shape;1616;p6"/>
          <p:cNvCxnSpPr/>
          <p:nvPr/>
        </p:nvCxnSpPr>
        <p:spPr>
          <a:xfrm>
            <a:off x="3307303" y="8320444"/>
            <a:ext cx="773400" cy="0"/>
          </a:xfrm>
          <a:prstGeom prst="straightConnector1">
            <a:avLst/>
          </a:prstGeom>
          <a:noFill/>
          <a:ln w="19050" cap="flat" cmpd="sng">
            <a:solidFill>
              <a:srgbClr val="363565"/>
            </a:solidFill>
            <a:prstDash val="solid"/>
            <a:miter lim="8000"/>
            <a:headEnd type="none" w="sm" len="sm"/>
            <a:tailEnd type="oval" w="med" len="med"/>
          </a:ln>
        </p:spPr>
      </p:cxnSp>
      <p:sp>
        <p:nvSpPr>
          <p:cNvPr id="1617" name="Google Shape;1617;p6"/>
          <p:cNvSpPr txBox="1"/>
          <p:nvPr/>
        </p:nvSpPr>
        <p:spPr>
          <a:xfrm>
            <a:off x="5180741" y="7986693"/>
            <a:ext cx="374400" cy="1230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800"/>
              <a:buFont typeface="Inter"/>
              <a:buNone/>
            </a:pPr>
            <a:r>
              <a:rPr lang="en-US" sz="800" b="1" i="0" u="none" strike="noStrike" cap="none">
                <a:solidFill>
                  <a:srgbClr val="000000"/>
                </a:solidFill>
                <a:latin typeface="Inter"/>
                <a:ea typeface="Inter"/>
                <a:cs typeface="Inter"/>
                <a:sym typeface="Inter"/>
              </a:rPr>
              <a:t>Skill 1</a:t>
            </a:r>
            <a:endParaRPr/>
          </a:p>
        </p:txBody>
      </p:sp>
      <p:sp>
        <p:nvSpPr>
          <p:cNvPr id="1618" name="Google Shape;1618;p6"/>
          <p:cNvSpPr txBox="1"/>
          <p:nvPr/>
        </p:nvSpPr>
        <p:spPr>
          <a:xfrm>
            <a:off x="5180741" y="8256944"/>
            <a:ext cx="374400" cy="1230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800"/>
              <a:buFont typeface="Inter"/>
              <a:buNone/>
            </a:pPr>
            <a:r>
              <a:rPr lang="en-US" sz="800" b="1" i="0" u="none" strike="noStrike" cap="none">
                <a:solidFill>
                  <a:srgbClr val="000000"/>
                </a:solidFill>
                <a:latin typeface="Inter"/>
                <a:ea typeface="Inter"/>
                <a:cs typeface="Inter"/>
                <a:sym typeface="Inter"/>
              </a:rPr>
              <a:t>Skill 1</a:t>
            </a:r>
            <a:endParaRPr/>
          </a:p>
        </p:txBody>
      </p:sp>
      <p:cxnSp>
        <p:nvCxnSpPr>
          <p:cNvPr id="1619" name="Google Shape;1619;p6"/>
          <p:cNvCxnSpPr/>
          <p:nvPr/>
        </p:nvCxnSpPr>
        <p:spPr>
          <a:xfrm>
            <a:off x="5555203" y="8320444"/>
            <a:ext cx="881100" cy="0"/>
          </a:xfrm>
          <a:prstGeom prst="straightConnector1">
            <a:avLst/>
          </a:prstGeom>
          <a:noFill/>
          <a:ln w="19050" cap="flat" cmpd="sng">
            <a:solidFill>
              <a:srgbClr val="363565"/>
            </a:solidFill>
            <a:prstDash val="solid"/>
            <a:miter lim="8000"/>
            <a:headEnd type="none" w="sm" len="sm"/>
            <a:tailEnd type="oval" w="med" len="med"/>
          </a:ln>
        </p:spPr>
      </p:cxnSp>
      <p:cxnSp>
        <p:nvCxnSpPr>
          <p:cNvPr id="1620" name="Google Shape;1620;p6"/>
          <p:cNvCxnSpPr/>
          <p:nvPr/>
        </p:nvCxnSpPr>
        <p:spPr>
          <a:xfrm>
            <a:off x="5555203" y="8050193"/>
            <a:ext cx="551100" cy="0"/>
          </a:xfrm>
          <a:prstGeom prst="straightConnector1">
            <a:avLst/>
          </a:prstGeom>
          <a:noFill/>
          <a:ln w="19050" cap="flat" cmpd="sng">
            <a:solidFill>
              <a:srgbClr val="363565"/>
            </a:solidFill>
            <a:prstDash val="solid"/>
            <a:miter lim="8000"/>
            <a:headEnd type="none" w="sm" len="sm"/>
            <a:tailEnd type="oval" w="med" len="med"/>
          </a:ln>
        </p:spPr>
      </p:cxnSp>
      <p:sp>
        <p:nvSpPr>
          <p:cNvPr id="1621" name="Google Shape;1621;p6"/>
          <p:cNvSpPr txBox="1">
            <a:spLocks noGrp="1"/>
          </p:cNvSpPr>
          <p:nvPr>
            <p:ph type="body" idx="7"/>
          </p:nvPr>
        </p:nvSpPr>
        <p:spPr>
          <a:xfrm>
            <a:off x="2499086" y="5824728"/>
            <a:ext cx="4491300" cy="313800"/>
          </a:xfrm>
          <a:prstGeom prst="rect">
            <a:avLst/>
          </a:prstGeom>
          <a:solidFill>
            <a:srgbClr val="FFFFFF"/>
          </a:solid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EDUCATION</a:t>
            </a:r>
            <a:endParaRPr/>
          </a:p>
        </p:txBody>
      </p:sp>
      <p:sp>
        <p:nvSpPr>
          <p:cNvPr id="1622" name="Google Shape;1622;p6"/>
          <p:cNvSpPr txBox="1">
            <a:spLocks noGrp="1"/>
          </p:cNvSpPr>
          <p:nvPr>
            <p:ph type="body" idx="9"/>
          </p:nvPr>
        </p:nvSpPr>
        <p:spPr>
          <a:xfrm>
            <a:off x="2499086" y="6967728"/>
            <a:ext cx="4491300" cy="313800"/>
          </a:xfrm>
          <a:prstGeom prst="rect">
            <a:avLst/>
          </a:prstGeom>
          <a:solidFill>
            <a:srgbClr val="FFFFFF"/>
          </a:solidFill>
          <a:ln w="9525" cap="flat" cmpd="sng">
            <a:solidFill>
              <a:srgbClr val="BFBFBF"/>
            </a:solidFill>
            <a:prstDash val="solid"/>
            <a:round/>
            <a:headEnd type="none" w="sm" len="sm"/>
            <a:tailEnd type="none" w="sm" len="sm"/>
          </a:ln>
        </p:spPr>
        <p:txBody>
          <a:bodyPr spcFirstLastPara="1" wrap="square" lIns="0" tIns="0" rIns="0" bIns="0" anchor="t" anchorCtr="0">
            <a:normAutofit/>
          </a:bodyPr>
          <a:lstStyle/>
          <a:p>
            <a:pPr marL="0" marR="0" lvl="0" indent="0" algn="l" rtl="0">
              <a:lnSpc>
                <a:spcPct val="90000"/>
              </a:lnSpc>
              <a:spcBef>
                <a:spcPts val="0"/>
              </a:spcBef>
              <a:spcAft>
                <a:spcPts val="0"/>
              </a:spcAft>
              <a:buClr>
                <a:srgbClr val="000000"/>
              </a:buClr>
              <a:buSzPts val="1100"/>
              <a:buFont typeface="Inter"/>
              <a:buNone/>
            </a:pPr>
            <a:r>
              <a:rPr lang="en-US" sz="1100" b="1">
                <a:latin typeface="Inter"/>
                <a:ea typeface="Inter"/>
                <a:cs typeface="Inter"/>
                <a:sym typeface="Inter"/>
              </a:rPr>
              <a:t>OTHER SKILLS</a:t>
            </a:r>
            <a:endParaRPr/>
          </a:p>
        </p:txBody>
      </p:sp>
      <p:grpSp>
        <p:nvGrpSpPr>
          <p:cNvPr id="1623" name="Google Shape;1623;p6"/>
          <p:cNvGrpSpPr/>
          <p:nvPr/>
        </p:nvGrpSpPr>
        <p:grpSpPr>
          <a:xfrm>
            <a:off x="6511929" y="5824298"/>
            <a:ext cx="478500" cy="310500"/>
            <a:chOff x="0" y="-1"/>
            <a:chExt cx="478500" cy="310500"/>
          </a:xfrm>
        </p:grpSpPr>
        <p:sp>
          <p:nvSpPr>
            <p:cNvPr id="1624" name="Google Shape;1624;p6"/>
            <p:cNvSpPr/>
            <p:nvPr/>
          </p:nvSpPr>
          <p:spPr>
            <a:xfrm>
              <a:off x="0" y="-1"/>
              <a:ext cx="478500" cy="310500"/>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pic>
          <p:nvPicPr>
            <p:cNvPr id="1625" name="Google Shape;1625;p6" descr="Google Shape;1716;p163"/>
            <p:cNvPicPr preferRelativeResize="0"/>
            <p:nvPr/>
          </p:nvPicPr>
          <p:blipFill rotWithShape="1">
            <a:blip r:embed="rId9">
              <a:alphaModFix/>
            </a:blip>
            <a:srcRect/>
            <a:stretch/>
          </p:blipFill>
          <p:spPr>
            <a:xfrm>
              <a:off x="45281" y="60788"/>
              <a:ext cx="394589" cy="210970"/>
            </a:xfrm>
            <a:prstGeom prst="rect">
              <a:avLst/>
            </a:prstGeom>
            <a:noFill/>
            <a:ln>
              <a:noFill/>
            </a:ln>
          </p:spPr>
        </p:pic>
      </p:grpSp>
      <p:grpSp>
        <p:nvGrpSpPr>
          <p:cNvPr id="1626" name="Google Shape;1626;p6"/>
          <p:cNvGrpSpPr/>
          <p:nvPr/>
        </p:nvGrpSpPr>
        <p:grpSpPr>
          <a:xfrm>
            <a:off x="6511929" y="6965336"/>
            <a:ext cx="478500" cy="310500"/>
            <a:chOff x="0" y="-1"/>
            <a:chExt cx="478500" cy="310500"/>
          </a:xfrm>
        </p:grpSpPr>
        <p:sp>
          <p:nvSpPr>
            <p:cNvPr id="1627" name="Google Shape;1627;p6"/>
            <p:cNvSpPr/>
            <p:nvPr/>
          </p:nvSpPr>
          <p:spPr>
            <a:xfrm>
              <a:off x="0" y="-1"/>
              <a:ext cx="478500" cy="310500"/>
            </a:xfrm>
            <a:prstGeom prst="rect">
              <a:avLst/>
            </a:prstGeom>
            <a:solidFill>
              <a:srgbClr val="36356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pic>
          <p:nvPicPr>
            <p:cNvPr id="1628" name="Google Shape;1628;p6" descr="Google Shape;1719;p163"/>
            <p:cNvPicPr preferRelativeResize="0"/>
            <p:nvPr/>
          </p:nvPicPr>
          <p:blipFill rotWithShape="1">
            <a:blip r:embed="rId10">
              <a:alphaModFix/>
            </a:blip>
            <a:srcRect/>
            <a:stretch/>
          </p:blipFill>
          <p:spPr>
            <a:xfrm>
              <a:off x="113608" y="16359"/>
              <a:ext cx="251251" cy="260389"/>
            </a:xfrm>
            <a:prstGeom prst="rect">
              <a:avLst/>
            </a:prstGeom>
            <a:noFill/>
            <a:ln>
              <a:noFill/>
            </a:ln>
          </p:spPr>
        </p:pic>
      </p:grpSp>
      <p:sp>
        <p:nvSpPr>
          <p:cNvPr id="1629" name="Google Shape;1629;p6"/>
          <p:cNvSpPr txBox="1"/>
          <p:nvPr/>
        </p:nvSpPr>
        <p:spPr>
          <a:xfrm>
            <a:off x="2499075" y="2664350"/>
            <a:ext cx="44913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Praesent porttitor porttitor mauris, lacinia pulvinar ipsum rutrum nec.</a:t>
            </a:r>
            <a:endParaRPr sz="1100">
              <a:latin typeface="Inter"/>
              <a:ea typeface="Inter"/>
              <a:cs typeface="Inter"/>
              <a:sym typeface="Inter"/>
            </a:endParaRPr>
          </a:p>
        </p:txBody>
      </p:sp>
      <p:sp>
        <p:nvSpPr>
          <p:cNvPr id="1630" name="Google Shape;1630;p6"/>
          <p:cNvSpPr txBox="1"/>
          <p:nvPr/>
        </p:nvSpPr>
        <p:spPr>
          <a:xfrm>
            <a:off x="2517150" y="3986688"/>
            <a:ext cx="44913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Praesent porttitor porttitor mauris, lacinia pulvinar ipsum rutrum nec.</a:t>
            </a:r>
            <a:endParaRPr sz="1100">
              <a:latin typeface="Inter"/>
              <a:ea typeface="Inter"/>
              <a:cs typeface="Inter"/>
              <a:sym typeface="Inter"/>
            </a:endParaRPr>
          </a:p>
        </p:txBody>
      </p:sp>
      <p:sp>
        <p:nvSpPr>
          <p:cNvPr id="1631" name="Google Shape;1631;p6"/>
          <p:cNvSpPr txBox="1"/>
          <p:nvPr/>
        </p:nvSpPr>
        <p:spPr>
          <a:xfrm>
            <a:off x="2517150" y="4816038"/>
            <a:ext cx="44913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Praesent porttitor porttitor mauris, lacinia pulvinar ipsum rutrum nec.</a:t>
            </a:r>
            <a:endParaRPr sz="1100">
              <a:latin typeface="Inter"/>
              <a:ea typeface="Inter"/>
              <a:cs typeface="Inter"/>
              <a:sym typeface="Inter"/>
            </a:endParaRPr>
          </a:p>
        </p:txBody>
      </p:sp>
      <p:sp>
        <p:nvSpPr>
          <p:cNvPr id="1632" name="Google Shape;1632;p6"/>
          <p:cNvSpPr txBox="1"/>
          <p:nvPr/>
        </p:nvSpPr>
        <p:spPr>
          <a:xfrm>
            <a:off x="2468750" y="6121813"/>
            <a:ext cx="44913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Praesent porttitor porttitor mauris, lacinia pulvinar ipsum rutrum nec.</a:t>
            </a:r>
            <a:endParaRPr sz="1100">
              <a:latin typeface="Inter"/>
              <a:ea typeface="Inter"/>
              <a:cs typeface="Inter"/>
              <a:sym typeface="Inter"/>
            </a:endParaRPr>
          </a:p>
        </p:txBody>
      </p:sp>
      <p:sp>
        <p:nvSpPr>
          <p:cNvPr id="1633" name="Google Shape;1633;p6"/>
          <p:cNvSpPr txBox="1"/>
          <p:nvPr/>
        </p:nvSpPr>
        <p:spPr>
          <a:xfrm>
            <a:off x="2517150" y="7335463"/>
            <a:ext cx="44913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Inter"/>
                <a:ea typeface="Inter"/>
                <a:cs typeface="Inter"/>
                <a:sym typeface="Inter"/>
              </a:rPr>
              <a:t>Interdum et malesuada fames ac ante ipsum primis in faucibus. Fusce interdum, orci a dapibus pellentesque, enim augue efficitur elit, efficitur facilisis tellus quam et neque. </a:t>
            </a:r>
            <a:endParaRPr sz="1100">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1638" name="Google Shape;1638;p7"/>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639" name="Google Shape;1639;p7"/>
          <p:cNvGrpSpPr/>
          <p:nvPr/>
        </p:nvGrpSpPr>
        <p:grpSpPr>
          <a:xfrm>
            <a:off x="730298" y="2420984"/>
            <a:ext cx="6311805" cy="3058890"/>
            <a:chOff x="0" y="0"/>
            <a:chExt cx="6311804" cy="3058889"/>
          </a:xfrm>
        </p:grpSpPr>
        <p:sp>
          <p:nvSpPr>
            <p:cNvPr id="1640" name="Google Shape;1640;p7"/>
            <p:cNvSpPr/>
            <p:nvPr/>
          </p:nvSpPr>
          <p:spPr>
            <a:xfrm>
              <a:off x="0" y="0"/>
              <a:ext cx="6311804" cy="3058889"/>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41" name="Google Shape;1641;p7" descr="image21.jpeg"/>
            <p:cNvPicPr preferRelativeResize="0"/>
            <p:nvPr/>
          </p:nvPicPr>
          <p:blipFill rotWithShape="1">
            <a:blip r:embed="rId3">
              <a:alphaModFix/>
            </a:blip>
            <a:srcRect t="13680" b="13678"/>
            <a:stretch/>
          </p:blipFill>
          <p:spPr>
            <a:xfrm>
              <a:off x="0" y="0"/>
              <a:ext cx="6311804" cy="3058889"/>
            </a:xfrm>
            <a:prstGeom prst="rect">
              <a:avLst/>
            </a:prstGeom>
            <a:noFill/>
            <a:ln>
              <a:noFill/>
            </a:ln>
          </p:spPr>
        </p:pic>
      </p:grpSp>
      <p:sp>
        <p:nvSpPr>
          <p:cNvPr id="1642" name="Google Shape;1642;p7"/>
          <p:cNvSpPr txBox="1">
            <a:spLocks noGrp="1"/>
          </p:cNvSpPr>
          <p:nvPr>
            <p:ph type="title"/>
          </p:nvPr>
        </p:nvSpPr>
        <p:spPr>
          <a:xfrm>
            <a:off x="730911" y="1452929"/>
            <a:ext cx="6310578" cy="774892"/>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rgbClr val="000000"/>
              </a:buClr>
              <a:buSzPts val="2208"/>
              <a:buFont typeface="Poppins SemiBold"/>
              <a:buNone/>
            </a:pPr>
            <a:r>
              <a:rPr lang="en-US" sz="2208">
                <a:latin typeface="Verdana"/>
                <a:ea typeface="Verdana"/>
                <a:cs typeface="Verdana"/>
                <a:sym typeface="Verdana"/>
              </a:rPr>
              <a:t>Basic Layout</a:t>
            </a:r>
            <a:br>
              <a:rPr lang="en-US" sz="2208">
                <a:latin typeface="Verdana"/>
                <a:ea typeface="Verdana"/>
                <a:cs typeface="Verdana"/>
                <a:sym typeface="Verdana"/>
              </a:rPr>
            </a:br>
            <a:r>
              <a:rPr lang="en-US">
                <a:latin typeface="Verdana"/>
                <a:ea typeface="Verdana"/>
                <a:cs typeface="Verdana"/>
                <a:sym typeface="Verdana"/>
              </a:rPr>
              <a:t>Subtitle</a:t>
            </a:r>
            <a:endParaRPr>
              <a:latin typeface="Verdana"/>
              <a:ea typeface="Verdana"/>
              <a:cs typeface="Verdana"/>
              <a:sym typeface="Verdana"/>
            </a:endParaRPr>
          </a:p>
        </p:txBody>
      </p:sp>
      <p:grpSp>
        <p:nvGrpSpPr>
          <p:cNvPr id="1643" name="Google Shape;1643;p7"/>
          <p:cNvGrpSpPr/>
          <p:nvPr/>
        </p:nvGrpSpPr>
        <p:grpSpPr>
          <a:xfrm>
            <a:off x="730298" y="5673034"/>
            <a:ext cx="6311805" cy="3058892"/>
            <a:chOff x="0" y="-1"/>
            <a:chExt cx="6311804" cy="3058890"/>
          </a:xfrm>
        </p:grpSpPr>
        <p:sp>
          <p:nvSpPr>
            <p:cNvPr id="1644" name="Google Shape;1644;p7"/>
            <p:cNvSpPr/>
            <p:nvPr/>
          </p:nvSpPr>
          <p:spPr>
            <a:xfrm>
              <a:off x="0" y="0"/>
              <a:ext cx="6311804" cy="3058889"/>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45" name="Google Shape;1645;p7" descr="image28.jpeg"/>
            <p:cNvPicPr preferRelativeResize="0"/>
            <p:nvPr/>
          </p:nvPicPr>
          <p:blipFill rotWithShape="1">
            <a:blip r:embed="rId4">
              <a:alphaModFix/>
            </a:blip>
            <a:srcRect t="13653" b="13654"/>
            <a:stretch/>
          </p:blipFill>
          <p:spPr>
            <a:xfrm>
              <a:off x="0" y="-1"/>
              <a:ext cx="6311804" cy="3058890"/>
            </a:xfrm>
            <a:prstGeom prst="rect">
              <a:avLst/>
            </a:prstGeom>
            <a:noFill/>
            <a:ln>
              <a:noFill/>
            </a:ln>
          </p:spPr>
        </p:pic>
      </p:grpSp>
      <p:sp>
        <p:nvSpPr>
          <p:cNvPr id="1646" name="Google Shape;1646;p7"/>
          <p:cNvSpPr txBox="1">
            <a:spLocks noGrp="1"/>
          </p:cNvSpPr>
          <p:nvPr>
            <p:ph type="sldNum" idx="12"/>
          </p:nvPr>
        </p:nvSpPr>
        <p:spPr>
          <a:xfrm>
            <a:off x="3909314" y="9705806"/>
            <a:ext cx="176620"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50"/>
        <p:cNvGrpSpPr/>
        <p:nvPr/>
      </p:nvGrpSpPr>
      <p:grpSpPr>
        <a:xfrm>
          <a:off x="0" y="0"/>
          <a:ext cx="0" cy="0"/>
          <a:chOff x="0" y="0"/>
          <a:chExt cx="0" cy="0"/>
        </a:xfrm>
      </p:grpSpPr>
      <p:sp>
        <p:nvSpPr>
          <p:cNvPr id="1651" name="Google Shape;1651;p8"/>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652" name="Google Shape;1652;p8"/>
          <p:cNvGrpSpPr/>
          <p:nvPr/>
        </p:nvGrpSpPr>
        <p:grpSpPr>
          <a:xfrm>
            <a:off x="731518" y="2414609"/>
            <a:ext cx="3117762" cy="3119320"/>
            <a:chOff x="-1" y="0"/>
            <a:chExt cx="3117760" cy="3119318"/>
          </a:xfrm>
        </p:grpSpPr>
        <p:sp>
          <p:nvSpPr>
            <p:cNvPr id="1653" name="Google Shape;1653;p8"/>
            <p:cNvSpPr/>
            <p:nvPr/>
          </p:nvSpPr>
          <p:spPr>
            <a:xfrm>
              <a:off x="0" y="0"/>
              <a:ext cx="3117758" cy="311931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54" name="Google Shape;1654;p8" descr="image29.jpeg"/>
            <p:cNvPicPr preferRelativeResize="0"/>
            <p:nvPr/>
          </p:nvPicPr>
          <p:blipFill rotWithShape="1">
            <a:blip r:embed="rId3">
              <a:alphaModFix/>
            </a:blip>
            <a:srcRect l="16657" r="16657"/>
            <a:stretch/>
          </p:blipFill>
          <p:spPr>
            <a:xfrm>
              <a:off x="-1" y="0"/>
              <a:ext cx="3117760" cy="3119318"/>
            </a:xfrm>
            <a:prstGeom prst="rect">
              <a:avLst/>
            </a:prstGeom>
            <a:noFill/>
            <a:ln>
              <a:noFill/>
            </a:ln>
          </p:spPr>
        </p:pic>
      </p:grpSp>
      <p:sp>
        <p:nvSpPr>
          <p:cNvPr id="1655" name="Google Shape;1655;p8"/>
          <p:cNvSpPr txBox="1">
            <a:spLocks noGrp="1"/>
          </p:cNvSpPr>
          <p:nvPr>
            <p:ph type="title"/>
          </p:nvPr>
        </p:nvSpPr>
        <p:spPr>
          <a:xfrm>
            <a:off x="730296" y="1966853"/>
            <a:ext cx="6310581" cy="400111"/>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rgbClr val="000000"/>
              </a:buClr>
              <a:buSzPts val="1280"/>
              <a:buFont typeface="Poppins SemiBold"/>
              <a:buNone/>
            </a:pPr>
            <a:r>
              <a:rPr lang="en-US" sz="1280"/>
              <a:t>Basic Layout</a:t>
            </a:r>
            <a:br>
              <a:rPr lang="en-US" sz="1280"/>
            </a:br>
            <a:r>
              <a:rPr lang="en-US">
                <a:latin typeface="Poppins"/>
                <a:ea typeface="Poppins"/>
                <a:cs typeface="Poppins"/>
                <a:sym typeface="Poppins"/>
              </a:rPr>
              <a:t>Subtitle</a:t>
            </a:r>
            <a:endParaRPr/>
          </a:p>
        </p:txBody>
      </p:sp>
      <p:grpSp>
        <p:nvGrpSpPr>
          <p:cNvPr id="1656" name="Google Shape;1656;p8"/>
          <p:cNvGrpSpPr/>
          <p:nvPr/>
        </p:nvGrpSpPr>
        <p:grpSpPr>
          <a:xfrm>
            <a:off x="3923121" y="2414609"/>
            <a:ext cx="3117760" cy="3119320"/>
            <a:chOff x="0" y="0"/>
            <a:chExt cx="3117758" cy="3119318"/>
          </a:xfrm>
        </p:grpSpPr>
        <p:sp>
          <p:nvSpPr>
            <p:cNvPr id="1657" name="Google Shape;1657;p8"/>
            <p:cNvSpPr/>
            <p:nvPr/>
          </p:nvSpPr>
          <p:spPr>
            <a:xfrm>
              <a:off x="0" y="0"/>
              <a:ext cx="3117758" cy="311931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58" name="Google Shape;1658;p8" descr="image28.jpeg"/>
            <p:cNvPicPr preferRelativeResize="0"/>
            <p:nvPr/>
          </p:nvPicPr>
          <p:blipFill rotWithShape="1">
            <a:blip r:embed="rId4">
              <a:alphaModFix/>
            </a:blip>
            <a:srcRect l="16697" r="16696"/>
            <a:stretch/>
          </p:blipFill>
          <p:spPr>
            <a:xfrm>
              <a:off x="0" y="0"/>
              <a:ext cx="3117758" cy="3119318"/>
            </a:xfrm>
            <a:prstGeom prst="rect">
              <a:avLst/>
            </a:prstGeom>
            <a:noFill/>
            <a:ln>
              <a:noFill/>
            </a:ln>
          </p:spPr>
        </p:pic>
      </p:grpSp>
      <p:grpSp>
        <p:nvGrpSpPr>
          <p:cNvPr id="1659" name="Google Shape;1659;p8"/>
          <p:cNvGrpSpPr/>
          <p:nvPr/>
        </p:nvGrpSpPr>
        <p:grpSpPr>
          <a:xfrm>
            <a:off x="731519" y="5613796"/>
            <a:ext cx="3117760" cy="3119320"/>
            <a:chOff x="0" y="0"/>
            <a:chExt cx="3117758" cy="3119318"/>
          </a:xfrm>
        </p:grpSpPr>
        <p:sp>
          <p:nvSpPr>
            <p:cNvPr id="1660" name="Google Shape;1660;p8"/>
            <p:cNvSpPr/>
            <p:nvPr/>
          </p:nvSpPr>
          <p:spPr>
            <a:xfrm>
              <a:off x="0" y="0"/>
              <a:ext cx="3117758" cy="311931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61" name="Google Shape;1661;p8" descr="image11.jpeg"/>
            <p:cNvPicPr preferRelativeResize="0"/>
            <p:nvPr/>
          </p:nvPicPr>
          <p:blipFill rotWithShape="1">
            <a:blip r:embed="rId5">
              <a:alphaModFix/>
            </a:blip>
            <a:srcRect l="16706" r="16706"/>
            <a:stretch/>
          </p:blipFill>
          <p:spPr>
            <a:xfrm>
              <a:off x="0" y="0"/>
              <a:ext cx="3117758" cy="3119318"/>
            </a:xfrm>
            <a:prstGeom prst="rect">
              <a:avLst/>
            </a:prstGeom>
            <a:noFill/>
            <a:ln>
              <a:noFill/>
            </a:ln>
          </p:spPr>
        </p:pic>
      </p:grpSp>
      <p:grpSp>
        <p:nvGrpSpPr>
          <p:cNvPr id="1662" name="Google Shape;1662;p8"/>
          <p:cNvGrpSpPr/>
          <p:nvPr/>
        </p:nvGrpSpPr>
        <p:grpSpPr>
          <a:xfrm>
            <a:off x="3923121" y="5613796"/>
            <a:ext cx="3117759" cy="3119320"/>
            <a:chOff x="0" y="0"/>
            <a:chExt cx="3117758" cy="3119318"/>
          </a:xfrm>
        </p:grpSpPr>
        <p:sp>
          <p:nvSpPr>
            <p:cNvPr id="1663" name="Google Shape;1663;p8"/>
            <p:cNvSpPr/>
            <p:nvPr/>
          </p:nvSpPr>
          <p:spPr>
            <a:xfrm>
              <a:off x="0" y="0"/>
              <a:ext cx="3117758" cy="3119318"/>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64" name="Google Shape;1664;p8" descr="image31.jpeg"/>
            <p:cNvPicPr preferRelativeResize="0"/>
            <p:nvPr/>
          </p:nvPicPr>
          <p:blipFill rotWithShape="1">
            <a:blip r:embed="rId6">
              <a:alphaModFix/>
            </a:blip>
            <a:srcRect l="16713" r="16712"/>
            <a:stretch/>
          </p:blipFill>
          <p:spPr>
            <a:xfrm>
              <a:off x="0" y="0"/>
              <a:ext cx="3117758" cy="3119318"/>
            </a:xfrm>
            <a:prstGeom prst="rect">
              <a:avLst/>
            </a:prstGeom>
            <a:noFill/>
            <a:ln>
              <a:noFill/>
            </a:ln>
          </p:spPr>
        </p:pic>
      </p:grpSp>
      <p:sp>
        <p:nvSpPr>
          <p:cNvPr id="1665" name="Google Shape;1665;p8"/>
          <p:cNvSpPr txBox="1">
            <a:spLocks noGrp="1"/>
          </p:cNvSpPr>
          <p:nvPr>
            <p:ph type="sldNum" idx="12"/>
          </p:nvPr>
        </p:nvSpPr>
        <p:spPr>
          <a:xfrm>
            <a:off x="3903541" y="9705806"/>
            <a:ext cx="182393"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7</a:t>
            </a:fld>
            <a:endParaRPr/>
          </a:p>
        </p:txBody>
      </p:sp>
      <p:sp>
        <p:nvSpPr>
          <p:cNvPr id="1666" name="Google Shape;1666;p8"/>
          <p:cNvSpPr txBox="1"/>
          <p:nvPr/>
        </p:nvSpPr>
        <p:spPr>
          <a:xfrm>
            <a:off x="666525" y="8748500"/>
            <a:ext cx="63744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latin typeface="Verdana"/>
                <a:ea typeface="Verdana"/>
                <a:cs typeface="Verdana"/>
                <a:sym typeface="Verdana"/>
              </a:rPr>
              <a:t>(Clockwise): Ac porta orci dignissim sit amet. Aliquam gravida bibendum lorem et feugiat. Praesent egestas lacus enim, sed consectetur mauris tempor ac. Duis sapien.</a:t>
            </a:r>
            <a:endParaRPr sz="1100">
              <a:latin typeface="Verdana"/>
              <a:ea typeface="Verdana"/>
              <a:cs typeface="Verdana"/>
              <a:sym typeface="Verdan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0"/>
        <p:cNvGrpSpPr/>
        <p:nvPr/>
      </p:nvGrpSpPr>
      <p:grpSpPr>
        <a:xfrm>
          <a:off x="0" y="0"/>
          <a:ext cx="0" cy="0"/>
          <a:chOff x="0" y="0"/>
          <a:chExt cx="0" cy="0"/>
        </a:xfrm>
      </p:grpSpPr>
      <p:sp>
        <p:nvSpPr>
          <p:cNvPr id="1671" name="Google Shape;1671;p9"/>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sp>
        <p:nvSpPr>
          <p:cNvPr id="1672" name="Google Shape;1672;p9"/>
          <p:cNvSpPr txBox="1">
            <a:spLocks noGrp="1"/>
          </p:cNvSpPr>
          <p:nvPr>
            <p:ph type="sldNum" idx="12"/>
          </p:nvPr>
        </p:nvSpPr>
        <p:spPr>
          <a:xfrm>
            <a:off x="3705702" y="9705806"/>
            <a:ext cx="183295" cy="243801"/>
          </a:xfrm>
          <a:prstGeom prst="rect">
            <a:avLst/>
          </a:prstGeom>
          <a:noFill/>
          <a:ln>
            <a:noFill/>
          </a:ln>
        </p:spPr>
        <p:txBody>
          <a:bodyPr spcFirstLastPara="1" wrap="square" lIns="45675" tIns="45675" rIns="45675" bIns="45675" anchor="b" anchorCtr="0">
            <a:spAutoFit/>
          </a:bodyPr>
          <a:lstStyle/>
          <a:p>
            <a:pPr marL="0" marR="0" lvl="0" indent="0" algn="l"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8</a:t>
            </a:fld>
            <a:endParaRPr/>
          </a:p>
        </p:txBody>
      </p:sp>
      <p:grpSp>
        <p:nvGrpSpPr>
          <p:cNvPr id="1673" name="Google Shape;1673;p9"/>
          <p:cNvGrpSpPr/>
          <p:nvPr/>
        </p:nvGrpSpPr>
        <p:grpSpPr>
          <a:xfrm>
            <a:off x="1905000" y="2431484"/>
            <a:ext cx="2457633" cy="3140262"/>
            <a:chOff x="0" y="0"/>
            <a:chExt cx="2457632" cy="3140261"/>
          </a:xfrm>
        </p:grpSpPr>
        <p:sp>
          <p:nvSpPr>
            <p:cNvPr id="1674" name="Google Shape;1674;p9"/>
            <p:cNvSpPr/>
            <p:nvPr/>
          </p:nvSpPr>
          <p:spPr>
            <a:xfrm>
              <a:off x="0" y="0"/>
              <a:ext cx="2457632" cy="3140261"/>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75" name="Google Shape;1675;p9" descr="image29.jpeg"/>
            <p:cNvPicPr preferRelativeResize="0"/>
            <p:nvPr/>
          </p:nvPicPr>
          <p:blipFill rotWithShape="1">
            <a:blip r:embed="rId3">
              <a:alphaModFix/>
            </a:blip>
            <a:srcRect l="23891" r="23890"/>
            <a:stretch/>
          </p:blipFill>
          <p:spPr>
            <a:xfrm>
              <a:off x="0" y="0"/>
              <a:ext cx="2457632" cy="3140261"/>
            </a:xfrm>
            <a:prstGeom prst="rect">
              <a:avLst/>
            </a:prstGeom>
            <a:noFill/>
            <a:ln>
              <a:noFill/>
            </a:ln>
          </p:spPr>
        </p:pic>
      </p:grpSp>
      <p:grpSp>
        <p:nvGrpSpPr>
          <p:cNvPr id="1676" name="Google Shape;1676;p9"/>
          <p:cNvGrpSpPr/>
          <p:nvPr/>
        </p:nvGrpSpPr>
        <p:grpSpPr>
          <a:xfrm>
            <a:off x="4495800" y="2431484"/>
            <a:ext cx="2457633" cy="2530662"/>
            <a:chOff x="0" y="0"/>
            <a:chExt cx="2457632" cy="2530661"/>
          </a:xfrm>
        </p:grpSpPr>
        <p:sp>
          <p:nvSpPr>
            <p:cNvPr id="1677" name="Google Shape;1677;p9"/>
            <p:cNvSpPr/>
            <p:nvPr/>
          </p:nvSpPr>
          <p:spPr>
            <a:xfrm>
              <a:off x="0" y="0"/>
              <a:ext cx="2457632" cy="2530661"/>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78" name="Google Shape;1678;p9" descr="image11.jpeg"/>
            <p:cNvPicPr preferRelativeResize="0"/>
            <p:nvPr/>
          </p:nvPicPr>
          <p:blipFill rotWithShape="1">
            <a:blip r:embed="rId4">
              <a:alphaModFix/>
            </a:blip>
            <a:srcRect l="17651" r="17649"/>
            <a:stretch/>
          </p:blipFill>
          <p:spPr>
            <a:xfrm>
              <a:off x="0" y="0"/>
              <a:ext cx="2457632" cy="2530661"/>
            </a:xfrm>
            <a:prstGeom prst="rect">
              <a:avLst/>
            </a:prstGeom>
            <a:noFill/>
            <a:ln>
              <a:noFill/>
            </a:ln>
          </p:spPr>
        </p:pic>
      </p:grpSp>
      <p:grpSp>
        <p:nvGrpSpPr>
          <p:cNvPr id="1679" name="Google Shape;1679;p9"/>
          <p:cNvGrpSpPr/>
          <p:nvPr/>
        </p:nvGrpSpPr>
        <p:grpSpPr>
          <a:xfrm>
            <a:off x="1904999" y="5687343"/>
            <a:ext cx="2457633" cy="2530662"/>
            <a:chOff x="0" y="0"/>
            <a:chExt cx="2457632" cy="2530661"/>
          </a:xfrm>
        </p:grpSpPr>
        <p:sp>
          <p:nvSpPr>
            <p:cNvPr id="1680" name="Google Shape;1680;p9"/>
            <p:cNvSpPr/>
            <p:nvPr/>
          </p:nvSpPr>
          <p:spPr>
            <a:xfrm>
              <a:off x="0" y="0"/>
              <a:ext cx="2457632" cy="2530661"/>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81" name="Google Shape;1681;p9" descr="image28.jpeg"/>
            <p:cNvPicPr preferRelativeResize="0"/>
            <p:nvPr/>
          </p:nvPicPr>
          <p:blipFill rotWithShape="1">
            <a:blip r:embed="rId5">
              <a:alphaModFix/>
            </a:blip>
            <a:srcRect l="17642" r="17641"/>
            <a:stretch/>
          </p:blipFill>
          <p:spPr>
            <a:xfrm>
              <a:off x="0" y="0"/>
              <a:ext cx="2457632" cy="2530661"/>
            </a:xfrm>
            <a:prstGeom prst="rect">
              <a:avLst/>
            </a:prstGeom>
            <a:noFill/>
            <a:ln>
              <a:noFill/>
            </a:ln>
          </p:spPr>
        </p:pic>
      </p:grpSp>
      <p:grpSp>
        <p:nvGrpSpPr>
          <p:cNvPr id="1682" name="Google Shape;1682;p9"/>
          <p:cNvGrpSpPr/>
          <p:nvPr/>
        </p:nvGrpSpPr>
        <p:grpSpPr>
          <a:xfrm>
            <a:off x="4489269" y="5077743"/>
            <a:ext cx="2457633" cy="3140262"/>
            <a:chOff x="0" y="0"/>
            <a:chExt cx="2457632" cy="3140261"/>
          </a:xfrm>
        </p:grpSpPr>
        <p:sp>
          <p:nvSpPr>
            <p:cNvPr id="1683" name="Google Shape;1683;p9"/>
            <p:cNvSpPr/>
            <p:nvPr/>
          </p:nvSpPr>
          <p:spPr>
            <a:xfrm>
              <a:off x="0" y="0"/>
              <a:ext cx="2457632" cy="3140261"/>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84" name="Google Shape;1684;p9" descr="image31.jpeg"/>
            <p:cNvPicPr preferRelativeResize="0"/>
            <p:nvPr/>
          </p:nvPicPr>
          <p:blipFill rotWithShape="1">
            <a:blip r:embed="rId6">
              <a:alphaModFix/>
            </a:blip>
            <a:srcRect l="23936" r="23934"/>
            <a:stretch/>
          </p:blipFill>
          <p:spPr>
            <a:xfrm>
              <a:off x="0" y="0"/>
              <a:ext cx="2457632" cy="3140261"/>
            </a:xfrm>
            <a:prstGeom prst="rect">
              <a:avLst/>
            </a:prstGeom>
            <a:noFill/>
            <a:ln>
              <a:noFill/>
            </a:ln>
          </p:spPr>
        </p:pic>
      </p:grpSp>
      <p:sp>
        <p:nvSpPr>
          <p:cNvPr id="1685" name="Google Shape;1685;p9"/>
          <p:cNvSpPr/>
          <p:nvPr/>
        </p:nvSpPr>
        <p:spPr>
          <a:xfrm>
            <a:off x="848338" y="2431487"/>
            <a:ext cx="942145" cy="922416"/>
          </a:xfrm>
          <a:prstGeom prst="rect">
            <a:avLst/>
          </a:prstGeom>
          <a:solidFill>
            <a:srgbClr val="4B404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686" name="Google Shape;1686;p9"/>
          <p:cNvSpPr/>
          <p:nvPr/>
        </p:nvSpPr>
        <p:spPr>
          <a:xfrm>
            <a:off x="848338" y="3472519"/>
            <a:ext cx="942145" cy="922416"/>
          </a:xfrm>
          <a:prstGeom prst="rect">
            <a:avLst/>
          </a:prstGeom>
          <a:solidFill>
            <a:srgbClr val="74A2A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687" name="Google Shape;1687;p9"/>
          <p:cNvSpPr/>
          <p:nvPr/>
        </p:nvSpPr>
        <p:spPr>
          <a:xfrm>
            <a:off x="848338" y="4513553"/>
            <a:ext cx="942145" cy="922416"/>
          </a:xfrm>
          <a:prstGeom prst="rect">
            <a:avLst/>
          </a:prstGeom>
          <a:solidFill>
            <a:srgbClr val="9BBD7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688" name="Google Shape;1688;p9"/>
          <p:cNvSpPr/>
          <p:nvPr/>
        </p:nvSpPr>
        <p:spPr>
          <a:xfrm>
            <a:off x="848338" y="5554584"/>
            <a:ext cx="942145" cy="922416"/>
          </a:xfrm>
          <a:prstGeom prst="rect">
            <a:avLst/>
          </a:prstGeom>
          <a:solidFill>
            <a:srgbClr val="DFC1B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800"/>
              <a:buFont typeface="Inter"/>
              <a:buNone/>
            </a:pPr>
            <a:endParaRPr sz="1800" b="0" i="0" u="none" strike="noStrike" cap="none">
              <a:solidFill>
                <a:srgbClr val="FFFFFF"/>
              </a:solidFill>
              <a:latin typeface="Inter"/>
              <a:ea typeface="Inter"/>
              <a:cs typeface="Inter"/>
              <a:sym typeface="Inter"/>
            </a:endParaRPr>
          </a:p>
        </p:txBody>
      </p:sp>
      <p:sp>
        <p:nvSpPr>
          <p:cNvPr id="1689" name="Google Shape;1689;p9"/>
          <p:cNvSpPr txBox="1"/>
          <p:nvPr/>
        </p:nvSpPr>
        <p:spPr>
          <a:xfrm>
            <a:off x="4489275" y="8333600"/>
            <a:ext cx="2457600" cy="8496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1200">
                <a:solidFill>
                  <a:schemeClr val="dk1"/>
                </a:solidFill>
                <a:latin typeface="Inter"/>
                <a:ea typeface="Inter"/>
                <a:cs typeface="Inter"/>
                <a:sym typeface="Inter"/>
              </a:rPr>
              <a:t>Quisque volutpat porta nisi, ac porta orci dignissim sit amet. Donec ligula elit, efficitur at</a:t>
            </a:r>
            <a:br>
              <a:rPr lang="en-US" sz="1200">
                <a:solidFill>
                  <a:schemeClr val="dk1"/>
                </a:solidFill>
                <a:latin typeface="Inter"/>
                <a:ea typeface="Inter"/>
                <a:cs typeface="Inter"/>
                <a:sym typeface="Inter"/>
              </a:rPr>
            </a:br>
            <a:r>
              <a:rPr lang="en-US" sz="1200">
                <a:solidFill>
                  <a:schemeClr val="dk1"/>
                </a:solidFill>
                <a:latin typeface="Inter"/>
                <a:ea typeface="Inter"/>
                <a:cs typeface="Inter"/>
                <a:sym typeface="Inter"/>
              </a:rPr>
              <a:t>sem sit amet.</a:t>
            </a:r>
            <a:endParaRPr>
              <a:latin typeface="Inter"/>
              <a:ea typeface="Inter"/>
              <a:cs typeface="Inter"/>
              <a:sym typeface="Inter"/>
            </a:endParaRPr>
          </a:p>
        </p:txBody>
      </p:sp>
      <p:sp>
        <p:nvSpPr>
          <p:cNvPr id="1690" name="Google Shape;1690;p9"/>
          <p:cNvSpPr txBox="1"/>
          <p:nvPr/>
        </p:nvSpPr>
        <p:spPr>
          <a:xfrm>
            <a:off x="848350" y="1627675"/>
            <a:ext cx="6234000" cy="9039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US" sz="1472" b="1">
                <a:solidFill>
                  <a:schemeClr val="dk1"/>
                </a:solidFill>
                <a:latin typeface="Poppins SemiBold"/>
                <a:ea typeface="Poppins SemiBold"/>
                <a:cs typeface="Poppins SemiBold"/>
                <a:sym typeface="Poppins SemiBold"/>
              </a:rPr>
              <a:t>Moodboard Layout</a:t>
            </a:r>
            <a:br>
              <a:rPr lang="en-US" sz="1472" b="1">
                <a:solidFill>
                  <a:schemeClr val="dk1"/>
                </a:solidFill>
                <a:latin typeface="Poppins SemiBold"/>
                <a:ea typeface="Poppins SemiBold"/>
                <a:cs typeface="Poppins SemiBold"/>
                <a:sym typeface="Poppins SemiBold"/>
              </a:rPr>
            </a:br>
            <a:r>
              <a:rPr lang="en-US" sz="3200">
                <a:solidFill>
                  <a:schemeClr val="dk1"/>
                </a:solidFill>
                <a:latin typeface="Poppins"/>
                <a:ea typeface="Poppins"/>
                <a:cs typeface="Poppins"/>
                <a:sym typeface="Poppins"/>
              </a:rPr>
              <a:t>Subtitle</a:t>
            </a:r>
            <a:endParaRPr>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4"/>
        <p:cNvGrpSpPr/>
        <p:nvPr/>
      </p:nvGrpSpPr>
      <p:grpSpPr>
        <a:xfrm>
          <a:off x="0" y="0"/>
          <a:ext cx="0" cy="0"/>
          <a:chOff x="0" y="0"/>
          <a:chExt cx="0" cy="0"/>
        </a:xfrm>
      </p:grpSpPr>
      <p:sp>
        <p:nvSpPr>
          <p:cNvPr id="1695" name="Google Shape;1695;p10"/>
          <p:cNvSpPr txBox="1"/>
          <p:nvPr/>
        </p:nvSpPr>
        <p:spPr>
          <a:xfrm>
            <a:off x="2133600" y="224825"/>
            <a:ext cx="3505200" cy="281900"/>
          </a:xfrm>
          <a:prstGeom prst="rect">
            <a:avLst/>
          </a:prstGeom>
          <a:noFill/>
          <a:ln>
            <a:noFill/>
          </a:ln>
        </p:spPr>
        <p:txBody>
          <a:bodyPr spcFirstLastPara="1" wrap="square" lIns="45675" tIns="45675" rIns="45675" bIns="45675" anchor="b" anchorCtr="0">
            <a:spAutoFit/>
          </a:bodyPr>
          <a:lstStyle/>
          <a:p>
            <a:pPr marL="0" marR="0" lvl="0" indent="0" algn="ctr" rtl="0">
              <a:lnSpc>
                <a:spcPct val="100000"/>
              </a:lnSpc>
              <a:spcBef>
                <a:spcPts val="0"/>
              </a:spcBef>
              <a:spcAft>
                <a:spcPts val="0"/>
              </a:spcAft>
              <a:buClr>
                <a:srgbClr val="888888"/>
              </a:buClr>
              <a:buSzPts val="1000"/>
              <a:buFont typeface="Poppins SemiBold"/>
              <a:buNone/>
            </a:pPr>
            <a:r>
              <a:rPr lang="en-US" sz="1000" b="0" i="0" u="none" strike="noStrike" cap="none">
                <a:solidFill>
                  <a:srgbClr val="888888"/>
                </a:solidFill>
                <a:latin typeface="Poppins SemiBold"/>
                <a:ea typeface="Poppins SemiBold"/>
                <a:cs typeface="Poppins SemiBold"/>
                <a:sym typeface="Poppins SemiBold"/>
              </a:rPr>
              <a:t>Document Title</a:t>
            </a:r>
            <a:endParaRPr/>
          </a:p>
        </p:txBody>
      </p:sp>
      <p:grpSp>
        <p:nvGrpSpPr>
          <p:cNvPr id="1696" name="Google Shape;1696;p10"/>
          <p:cNvGrpSpPr/>
          <p:nvPr/>
        </p:nvGrpSpPr>
        <p:grpSpPr>
          <a:xfrm>
            <a:off x="730296" y="2420984"/>
            <a:ext cx="6311808" cy="6314961"/>
            <a:chOff x="-1" y="0"/>
            <a:chExt cx="6311805" cy="6314960"/>
          </a:xfrm>
        </p:grpSpPr>
        <p:sp>
          <p:nvSpPr>
            <p:cNvPr id="1697" name="Google Shape;1697;p10"/>
            <p:cNvSpPr/>
            <p:nvPr/>
          </p:nvSpPr>
          <p:spPr>
            <a:xfrm>
              <a:off x="0" y="0"/>
              <a:ext cx="6311804" cy="6314960"/>
            </a:xfrm>
            <a:prstGeom prst="rect">
              <a:avLst/>
            </a:prstGeom>
            <a:solidFill>
              <a:srgbClr val="A5A5A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98" name="Google Shape;1698;p10" descr="image21.jpeg"/>
            <p:cNvPicPr preferRelativeResize="0"/>
            <p:nvPr/>
          </p:nvPicPr>
          <p:blipFill rotWithShape="1">
            <a:blip r:embed="rId3">
              <a:alphaModFix/>
            </a:blip>
            <a:srcRect l="16657" r="16657"/>
            <a:stretch/>
          </p:blipFill>
          <p:spPr>
            <a:xfrm>
              <a:off x="-1" y="0"/>
              <a:ext cx="6311805" cy="6314960"/>
            </a:xfrm>
            <a:prstGeom prst="rect">
              <a:avLst/>
            </a:prstGeom>
            <a:noFill/>
            <a:ln>
              <a:noFill/>
            </a:ln>
          </p:spPr>
        </p:pic>
      </p:grpSp>
      <p:sp>
        <p:nvSpPr>
          <p:cNvPr id="1699" name="Google Shape;1699;p10"/>
          <p:cNvSpPr txBox="1">
            <a:spLocks noGrp="1"/>
          </p:cNvSpPr>
          <p:nvPr>
            <p:ph type="title"/>
          </p:nvPr>
        </p:nvSpPr>
        <p:spPr>
          <a:xfrm>
            <a:off x="730296" y="1432605"/>
            <a:ext cx="6310577" cy="455510"/>
          </a:xfrm>
          <a:prstGeom prst="rect">
            <a:avLst/>
          </a:prstGeom>
          <a:noFill/>
          <a:ln>
            <a:noFill/>
          </a:ln>
        </p:spPr>
        <p:txBody>
          <a:bodyPr spcFirstLastPara="1" wrap="square" lIns="0" tIns="0" rIns="0" bIns="0" anchor="b" anchorCtr="0">
            <a:normAutofit fontScale="90000"/>
          </a:bodyPr>
          <a:lstStyle/>
          <a:p>
            <a:pPr marL="0" lvl="0" indent="0" algn="l" rtl="0">
              <a:lnSpc>
                <a:spcPct val="90000"/>
              </a:lnSpc>
              <a:spcBef>
                <a:spcPts val="0"/>
              </a:spcBef>
              <a:spcAft>
                <a:spcPts val="0"/>
              </a:spcAft>
              <a:buClr>
                <a:srgbClr val="000000"/>
              </a:buClr>
              <a:buSzPct val="100000"/>
              <a:buFont typeface="Poppins SemiBold"/>
              <a:buNone/>
            </a:pPr>
            <a:r>
              <a:rPr lang="en-US" sz="1280">
                <a:latin typeface="Verdana"/>
                <a:ea typeface="Verdana"/>
                <a:cs typeface="Verdana"/>
                <a:sym typeface="Verdana"/>
              </a:rPr>
              <a:t>Layout for Print Graphic</a:t>
            </a:r>
            <a:br>
              <a:rPr lang="en-US" sz="1280">
                <a:latin typeface="Verdana"/>
                <a:ea typeface="Verdana"/>
                <a:cs typeface="Verdana"/>
                <a:sym typeface="Verdana"/>
              </a:rPr>
            </a:br>
            <a:r>
              <a:rPr lang="en-US">
                <a:latin typeface="Verdana"/>
                <a:ea typeface="Verdana"/>
                <a:cs typeface="Verdana"/>
                <a:sym typeface="Verdana"/>
              </a:rPr>
              <a:t>With Printer’s Marks</a:t>
            </a:r>
            <a:endParaRPr>
              <a:latin typeface="Verdana"/>
              <a:ea typeface="Verdana"/>
              <a:cs typeface="Verdana"/>
              <a:sym typeface="Verdana"/>
            </a:endParaRPr>
          </a:p>
        </p:txBody>
      </p:sp>
      <p:sp>
        <p:nvSpPr>
          <p:cNvPr id="1700" name="Google Shape;1700;p10"/>
          <p:cNvSpPr txBox="1">
            <a:spLocks noGrp="1"/>
          </p:cNvSpPr>
          <p:nvPr>
            <p:ph type="sldNum" idx="12"/>
          </p:nvPr>
        </p:nvSpPr>
        <p:spPr>
          <a:xfrm>
            <a:off x="3843468" y="9705806"/>
            <a:ext cx="242466" cy="243801"/>
          </a:xfrm>
          <a:prstGeom prst="rect">
            <a:avLst/>
          </a:prstGeom>
          <a:noFill/>
          <a:ln>
            <a:noFill/>
          </a:ln>
        </p:spPr>
        <p:txBody>
          <a:bodyPr spcFirstLastPara="1" wrap="square" lIns="45675" tIns="45675" rIns="45675" bIns="45675" anchor="b" anchorCtr="0">
            <a:spAutoFit/>
          </a:bodyPr>
          <a:lstStyle/>
          <a:p>
            <a:pPr marL="0" marR="0" lvl="0" indent="0" algn="r" rtl="0">
              <a:lnSpc>
                <a:spcPct val="100000"/>
              </a:lnSpc>
              <a:spcBef>
                <a:spcPts val="0"/>
              </a:spcBef>
              <a:spcAft>
                <a:spcPts val="0"/>
              </a:spcAft>
              <a:buClr>
                <a:srgbClr val="888888"/>
              </a:buClr>
              <a:buSzPts val="1000"/>
              <a:buFont typeface="Inter"/>
              <a:buNone/>
            </a:pPr>
            <a:fld id="{00000000-1234-1234-1234-123412341234}" type="slidenum">
              <a:rPr lang="en-US" sz="1000">
                <a:solidFill>
                  <a:srgbClr val="888888"/>
                </a:solidFill>
                <a:latin typeface="Inter"/>
                <a:ea typeface="Inter"/>
                <a:cs typeface="Inter"/>
                <a:sym typeface="Inter"/>
              </a:rPr>
              <a:t>9</a:t>
            </a:fld>
            <a:endParaRPr/>
          </a:p>
        </p:txBody>
      </p:sp>
      <p:sp>
        <p:nvSpPr>
          <p:cNvPr id="1701" name="Google Shape;1701;p10"/>
          <p:cNvSpPr txBox="1">
            <a:spLocks noGrp="1"/>
          </p:cNvSpPr>
          <p:nvPr>
            <p:ph type="body" idx="1"/>
          </p:nvPr>
        </p:nvSpPr>
        <p:spPr>
          <a:xfrm>
            <a:off x="1183797" y="2192738"/>
            <a:ext cx="5419168" cy="92334"/>
          </a:xfrm>
          <a:prstGeom prst="rect">
            <a:avLst/>
          </a:prstGeom>
          <a:noFill/>
          <a:ln>
            <a:noFill/>
          </a:ln>
        </p:spPr>
        <p:txBody>
          <a:bodyPr spcFirstLastPara="1" wrap="square" lIns="0" tIns="0" rIns="0" bIns="0" anchor="b" anchorCtr="0">
            <a:normAutofit/>
          </a:bodyPr>
          <a:lstStyle/>
          <a:p>
            <a:pPr marL="0" marR="0" lvl="0" indent="12700" algn="l" rtl="0">
              <a:lnSpc>
                <a:spcPct val="100000"/>
              </a:lnSpc>
              <a:spcBef>
                <a:spcPts val="0"/>
              </a:spcBef>
              <a:spcAft>
                <a:spcPts val="0"/>
              </a:spcAft>
              <a:buClr>
                <a:srgbClr val="000000"/>
              </a:buClr>
              <a:buSzPts val="600"/>
              <a:buFont typeface="Inter"/>
              <a:buNone/>
            </a:pPr>
            <a:r>
              <a:rPr lang="en-US" sz="600"/>
              <a:t>File_Name | 3/4/2021 | 5:59:42 PM</a:t>
            </a:r>
            <a:endParaRPr/>
          </a:p>
        </p:txBody>
      </p:sp>
    </p:spTree>
  </p:cSld>
  <p:clrMapOvr>
    <a:masterClrMapping/>
  </p:clrMapOvr>
</p:sld>
</file>

<file path=ppt/theme/theme1.xml><?xml version="1.0" encoding="utf-8"?>
<a:theme xmlns:a="http://schemas.openxmlformats.org/drawingml/2006/main" name="Issuu_Standard_Catalogue">
  <a:themeElements>
    <a:clrScheme name="Issuu_Standard_Catalogue">
      <a:dk1>
        <a:srgbClr val="000000"/>
      </a:dk1>
      <a:lt1>
        <a:srgbClr val="FFFFFF"/>
      </a:lt1>
      <a:dk2>
        <a:srgbClr val="A7A7A7"/>
      </a:dk2>
      <a:lt2>
        <a:srgbClr val="535353"/>
      </a:lt2>
      <a:accent1>
        <a:srgbClr val="5F5DE4"/>
      </a:accent1>
      <a:accent2>
        <a:srgbClr val="FF5A47"/>
      </a:accent2>
      <a:accent3>
        <a:srgbClr val="9B4CA8"/>
      </a:accent3>
      <a:accent4>
        <a:srgbClr val="FFF9ED"/>
      </a:accent4>
      <a:accent5>
        <a:srgbClr val="552C5C"/>
      </a:accent5>
      <a:accent6>
        <a:srgbClr val="E89FF5"/>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ssuu_Standard_Catalogue">
  <a:themeElements>
    <a:clrScheme name="Issuu_Standard_Catalogue">
      <a:dk1>
        <a:srgbClr val="000000"/>
      </a:dk1>
      <a:lt1>
        <a:srgbClr val="FFFFFF"/>
      </a:lt1>
      <a:dk2>
        <a:srgbClr val="A7A7A7"/>
      </a:dk2>
      <a:lt2>
        <a:srgbClr val="535353"/>
      </a:lt2>
      <a:accent1>
        <a:srgbClr val="5F5DE4"/>
      </a:accent1>
      <a:accent2>
        <a:srgbClr val="FF5A47"/>
      </a:accent2>
      <a:accent3>
        <a:srgbClr val="9B4CA8"/>
      </a:accent3>
      <a:accent4>
        <a:srgbClr val="FFF9ED"/>
      </a:accent4>
      <a:accent5>
        <a:srgbClr val="552C5C"/>
      </a:accent5>
      <a:accent6>
        <a:srgbClr val="E89FF5"/>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8436</Words>
  <Application>Microsoft Macintosh PowerPoint</Application>
  <PresentationFormat>Custom</PresentationFormat>
  <Paragraphs>831</Paragraphs>
  <Slides>25</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Poppins SemiBold</vt:lpstr>
      <vt:lpstr>Poppins</vt:lpstr>
      <vt:lpstr>Helvetica Neue Light</vt:lpstr>
      <vt:lpstr>Arial</vt:lpstr>
      <vt:lpstr>Open Sans</vt:lpstr>
      <vt:lpstr>Verdana</vt:lpstr>
      <vt:lpstr>Inter</vt:lpstr>
      <vt:lpstr>Issuu_Standard_Catalogue</vt:lpstr>
      <vt:lpstr>Title Page or Section Header</vt:lpstr>
      <vt:lpstr>Title Page or Section Header</vt:lpstr>
      <vt:lpstr>PowerPoint Presentation</vt:lpstr>
      <vt:lpstr>PowerPoint Presentation</vt:lpstr>
      <vt:lpstr>PowerPoint Presentation</vt:lpstr>
      <vt:lpstr>Basic Layout Subtitle</vt:lpstr>
      <vt:lpstr>Basic Layout Subtitle</vt:lpstr>
      <vt:lpstr>PowerPoint Presentation</vt:lpstr>
      <vt:lpstr>Layout for Print Graphic With Printer’s Marks</vt:lpstr>
      <vt:lpstr>Layout for Print Graphic With Printer’s Marks</vt:lpstr>
      <vt:lpstr>Layout for Print Graphic With Printer’s Marks</vt:lpstr>
      <vt:lpstr>Layout for Digital Graphics Subtitle</vt:lpstr>
      <vt:lpstr>Layout for Digital Graphics Subtitle</vt:lpstr>
      <vt:lpstr>Layout for Digital Graphics Subtitle</vt:lpstr>
      <vt:lpstr>Layout for Digital Graphics Subtitle</vt:lpstr>
      <vt:lpstr>Layout for Digital Graphics Subtitle</vt:lpstr>
      <vt:lpstr>Layout for Digital Graphics Subtitle</vt:lpstr>
      <vt:lpstr>Layout for Digital Graphics Subtitle</vt:lpstr>
      <vt:lpstr>Layout for Digital Graphics Subtitle</vt:lpstr>
      <vt:lpstr>Layout for Digital Graphics Subtitle</vt:lpstr>
      <vt:lpstr>Title or Headline</vt:lpstr>
      <vt:lpstr>Title Subtitle</vt:lpstr>
      <vt:lpstr>Title Subtitle</vt:lpstr>
      <vt:lpstr>Title Subtitle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Page or Section Header</dc:title>
  <dc:subject/>
  <dc:creator/>
  <cp:keywords/>
  <dc:description/>
  <cp:lastModifiedBy>Volodymyr Halkin</cp:lastModifiedBy>
  <cp:revision>2</cp:revision>
  <dcterms:modified xsi:type="dcterms:W3CDTF">2021-09-23T13:13:46Z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ource">
    <vt:lpwstr>issuu_templates_portfolio_v1</vt:lpwstr>
  </property>
</Properties>
</file>